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22" r:id="rId7"/>
    <p:sldId id="311" r:id="rId8"/>
    <p:sldId id="323" r:id="rId9"/>
    <p:sldId id="312" r:id="rId10"/>
    <p:sldId id="313" r:id="rId11"/>
    <p:sldId id="334" r:id="rId12"/>
    <p:sldId id="324" r:id="rId13"/>
    <p:sldId id="314" r:id="rId14"/>
    <p:sldId id="315" r:id="rId15"/>
    <p:sldId id="335" r:id="rId16"/>
    <p:sldId id="325" r:id="rId17"/>
    <p:sldId id="326" r:id="rId18"/>
    <p:sldId id="327" r:id="rId19"/>
    <p:sldId id="336" r:id="rId20"/>
    <p:sldId id="328" r:id="rId21"/>
    <p:sldId id="316" r:id="rId22"/>
    <p:sldId id="329" r:id="rId23"/>
    <p:sldId id="330" r:id="rId24"/>
    <p:sldId id="337" r:id="rId25"/>
    <p:sldId id="331" r:id="rId26"/>
    <p:sldId id="332" r:id="rId27"/>
    <p:sldId id="333" r:id="rId28"/>
    <p:sldId id="317" r:id="rId29"/>
    <p:sldId id="318" r:id="rId30"/>
    <p:sldId id="319" r:id="rId31"/>
    <p:sldId id="320" r:id="rId32"/>
    <p:sldId id="321" r:id="rId33"/>
    <p:sldId id="31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12T02:38:35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13794 2434 0,'-18'0'16,"0"0"0,18 18-1,18-18 17,0-18-17,-1 1-15,19-19 0,-1 19 16,0-36-16,0 17 15,1-34-15,17-1 0,-18 1 16,0-18-16,0-1 16,1 1-16,-1 0 0,-17 0 15,-1 0-15,1 17 0,-1 18 16,-17 18-16,18 0 16,-18 17-16,18 18 0,-18 18 15,17-1 1,-17 18-16,18 18 0,-18 0 15,18 18-15,-18-1 0,17 1 16,1 0-16,-18-1 16,18 1-16,-1-18 0,1 17 15,0-17-15,-18-18 16,17 18-16,1-18 0,-1 1 16,-17-1-16,18-17 0,-18-1 15,0 1-15,18 0 16,-18-1 15,0-34 47,0-1-62,0 0-16,0 1 0,0-1 15,0 0-15</inkml:trace>
  <inkml:trace contextRef="#ctx0" brushRef="#br0" timeOffset="1406.47">14129 2046 0,'0'0'0,"-18"18"16,0-1-16,36-17 31,17 0-31,1 0 16,17-17-16,-1 17 0,19 0 15,0-18-15,-1 18 0,1-18 16,-1 18-16,1-17 15,-18 17-15,0 0 0,-18-18 16,18 18-16,-18 0 16,-17-17-16,17 17 0,-17-18 15,-1 0-15,-17 1 16,0-1 0,-17 18-16,-1 0 0,0-18 15,-17 18-15,17 0 0,-17 18 16,18 0-16,-19-1 15,19 1-15,-19 0 0,19 17 16,-1-18-16,0 19 16,18-1-16,0-17 0,0 17 15,0-17-15,18-1 0,0 1 16,-1-18-16,1 0 16,17 0-16,1-18 0,-19 1 15,18-19-15,-17 19 16,17-19-16,-17 19 0,0-1 15,-18 0-15,17 1 0,-17 34 32,0 1-32,0 17 15,0 18-15,0 0 16,0 35-16,0-17 0,0 35 16,18 0-16,0-1 0,-18 1 15,0 18-15,17-18 16,-17-18-16,0 0 0,-17-17 15,-1-19-15,18 1 0,-35 0 16,-1-53 0,19-17-16,-1-1 0,0-35 15,18 0-15,-17-35 16,17 0-16,0 0 0,17-36 16,1 18-16,17 0 15,-17-17-15,17 35 0,18 0 16,-17-1-16,-1 36 0,0-17 15,0 35-15,1-18 16,-1 35-16,-17-17 0,17 17 16,-18 1-16,-17-1 15,18 18-15,-18-18 0,18 18 16,-36 0 0,0 0-1,1-17 1,-1 17-16,1 0 15,-1 0 1,0 0-16,1 0 0,-1 17 16,0 1-16,1 0 15,-1 17-15,0-18 0,1 19 16,17-1-16,0 0 16,0 1-16,17-1 0,-17 0 15,18-17-15,17 17 0,-17-17 16,17-1-16,1 1 15,-1-18-15,0 0 0,0-18 16,1 1-16,-1-1 16,0-17-16,-17-1 0,17 1 15,-17 0-15,-18 0 0,17-1 16,-17 1-16,18 17 16,-18 1-16,0-1 0,0 1 15,0 34 1,0 1-1,0-1-15,0 1 0,0 0 16,0 17-16,18-17 16,-1-1-16,1 1 0,0 0 15,-1-1-15,1-17 0,0 0 16,17 0-16,-18 0 16,1-17-16,17-1 0,-17 0 15,17 1-15,-17-19 16,17 19-16,-17-19 0,-1 19 15,1-1-15,-18 1 0,18 17 16,-1 0 0,-17 17-1,0 1-15,18-1 16,-18 1-16,18 17 0,-18-17 16,17 0-16,-17 17 0,18-17 15,0-1-15,-1 1 16,1-18-16,-1 0 15,1 0-15,0-18 16,-1 18-16,1-17 0,17-1 16,-17 0-16</inkml:trace>
  <inkml:trace contextRef="#ctx0" brushRef="#br0" timeOffset="1876.24">16757 2081 0,'0'0'0,"18"-17"0,-1-1 16,-17 0-16,18-17 0,-18 18 15,0-19-15,-18 19 16,-17-36 0,17 53-16,1-18 0,-19 18 15,19 0-15,-19 18 0,1-1 16,18 1-16,-19 17 0,19 1 15,-1-1-15,0 0 16,18 0-16,0 1 0,18-19 16,0 1-16,-1 0 15,19-18-15,-19 0 0,18 0 16,1-18-16,-1-17 0,0 17 16,1-35-16,-19 18 15,18-18-15,-17-18 0,0-17 16,-18 18-16,17-19 0,-17 1 15,0 0-15,0 17 0,0 1 0,0 17 16,-17 18-16,17 17 0,-18 0 16,18 36-1,0 0-15,-18 17 0,18 18 16,0 0-16,0 17 0,0 1 16,0-1-16,0 1 15,0 17-15,18-17 0,0 17 16,-1-17-16,1-1 0,0-17 15,17 0-15</inkml:trace>
  <inkml:trace contextRef="#ctx0" brushRef="#br0" timeOffset="2259.88">17604 2064 0,'0'0'0,"35"-71"16,-35 36-16,0 17 0,-18 1 15,1-1-15,-1 0 0,-17 18 16,17 0-16,-17 18 0,-1 0 16,1-1-16,0 19 15,17-1-15,1 0 0,-1 18 16,0-18-16,18 1 16,0-1-16,0-18 0,18 19 15,0-36-15,-1 0 0,1 0 16,17 0-16,-17-18 15,17 0-15,-17-17 0,17 0 16,-17 0-16,-1-18 16,-17 35-16,18-17 0,-18 17 15,0 1-15,-18 34 16,18 1-16,-17-1 16,17 19-16,-18-1 0,18 0 15,18 1-15,-1-1 16,1 0-16,35-17 0,-18-1 15,36-17-15,-1 0 0,1 0 16</inkml:trace>
  <inkml:trace contextRef="#ctx0" brushRef="#br0" timeOffset="3436.47">12471 4780 0,'0'-18'0,"17"18"16,-34 0 31,-1 0-16,0 18-15,18 0-1,-17-1 1,17 1-1,0 0-15,0-1 16,17-17 0,1 0-1,0 0 1,-18-17-16,17-1 0,1 0 16,-18 1-1,18-1-15,-36 18 47,18 18-47,-18-1 16,18 1-1,0 0-15,0-1 16,18-17 15,-18-17 0,0-1-15,-18 18 15</inkml:trace>
  <inkml:trace contextRef="#ctx0" brushRef="#br0" timeOffset="5435.17">14058 4374 0,'0'-17'0,"0"-1"16,0 36 46,0-1-62,0 19 0,0-1 16,-17 0-16,17 18 15,-18 0-15,0 0 0,18 18 16,-17-1-16,-1 1 16,18-1-16,-18 1 0,1-1 15,-1 1-15,18-18 0,-18 0 16,18 0-16,-17-18 16,17-17-16,0-1 0,-18 1 15,18-36 1,18 1-16,-18-1 15,17 0-15,-17-17 0,18 17 16,0-17-16,-18 17 16,17 1-16,-17-1 0,18 18 15,0 0 1,-1 18-16,1-18 16,0 35-16,-18-17 0,17-1 15,1 19-15,-1-19 16,19 1-16,-19 17 0,19-17 15,-1-18-15,0 17 16,0-17-16,18 0 0,-17 0 16,-1 0-16,-17-17 0,17 17 15,-17-18-15,-18 1 16,17 17-16</inkml:trace>
  <inkml:trace contextRef="#ctx0" brushRef="#br0" timeOffset="5825.28">14781 5045 0,'0'0'0,"0"-36"0,0 19 0,0-1 16,-17 1-16,17-1 15,-18 0-15,18 1 0,-18 17 16,1 0-16,-1 17 0,1-17 15,-1 36-15,0-19 16,1 18-16,17 1 0,-18-1 16,18 18-16,0-18 15,0 0-15,18 1 0,-18-1 16,17-17-16,19-1 0,-19-17 16,18 0-16,1 0 15,-1-17-15,-17-1 0,17 0 16,0-17-16,-17 0 15,-18 0-15,0-18 0,0 17 16,0 1-16,-18 0 0,-17 0 16,17 17-16,-17 0 15,0 18-15,-1 0 0,1 0 16,0 18-16,17 0 16,1 17-16</inkml:trace>
  <inkml:trace contextRef="#ctx0" brushRef="#br0" timeOffset="6500.88">15416 5027 0,'0'0'0,"89"-53"16,-54 36-16,-18-19 0,-17 19 0,0-1 15,0 0-15,0 1 16,-35-1-16,0 18 15,17 0-15,1 18 0,-19 17 16,1-17-16,17 17 16,-17 0-16,18 0 0,-1 1 15,0-1-15,18 0 16,0-17-16,0 0 0,18-18 16,0 0-16,-1-18 15,1 0-15,-1 1 16,1-1-16,0 0 0,-1-17 15,1 17-15,0 1 16,-1 17-16,1 0 16,-18 17-16,0 1 0,18 17 15,-1 1-15,-17 17 16,18-1-16,-1 19 0,-17 0 16,18-1-16,-18 18 0,18 1 15,-18-19-15,0 18 16,-18 0-16,18-17 0,-18 0 15,1-19-15,-18 1 16,17-17-16,0-1 0,-17-35 16,17 0-16,1 0 15,-1-35-15,0-1 0,1-17 16,17 1-16,0-37 0,17 19 16,1-36-16,17 18 15,1 0-15,-1-1 0,0 1 16,0 18-16,1 17 15,-1 0-15,0 18 0,1-1 16,-1 19-16,-17-1 0,17 18 16,-18 0-16,1 0 15,0 18-15,-18-1 0,17 19 16,-17-1-16,0 0 0,0 0 16,0 18-16,0-17 15,0-1-15,0 0 0,0-17 16,0-1-16,0 1 15</inkml:trace>
  <inkml:trace contextRef="#ctx0" brushRef="#br0" timeOffset="6667.48">15928 4745 0,'0'0'15,"-18"-18"-15,18 1 0,-17 17 16,-1-18-16,0 18 16,36 0-1</inkml:trace>
  <inkml:trace contextRef="#ctx0" brushRef="#br0" timeOffset="7275.21">16263 4798 0,'0'0'16,"0"-18"-16,0 0 16,-18 18-16,1 0 15,-1 0-15,-17 0 16,17 0-16,1 18 0,-1-18 16,0 18-16,18-1 0,0 1 15,0 0-15,0-1 16,18-17-16,0 18 0,-1 0 15,1-18-15,17 17 16,0 1-16,1 0 0,-1-1 16,0 1-16,1 17 0,-19 0 15,18-17-15,-17 17 16,0 1-16,-18-1 0,0 0 16,0 0-16,-18-17 15,0 0-15,1-1 0,-18-17 16,17 0-16,-17 0 0,17 0 15,0-17-15,1-1 16,-1-17-16,18-1 0,18-16 16,-1-1-16,1 0 15,17 0-15,1 0 0,-1 18 16,0-18-16,18 17 16,-18 1-16,18 0 0,0 0 15,-18-1-15,1 1 0,-1 17 16,0-17-16,0 17 0,1-17 15,-19 18-15,1 17 16,-18-18-16,18 18 0,-18 18 31,0-1-31,17 1 16,-17 17-16,0 0 16,0 1-16,0 17 0,0 17 15,0 1-15,18-18 0,-18 17 16,0 1-16,0-18 15,0 17-15,0-35 0,0 1 16,0-1-16,0-17 16</inkml:trace>
  <inkml:trace contextRef="#ctx0" brushRef="#br0" timeOffset="7577.75">16775 5080 0,'0'0'0,"0"-18"15,0 1-15,17-1 0,1 0 16,-1 1-16,19-1 16,-19 1-16,19-1 0,-1 0 15,18 1-15,-18 17 0,0-18 16,1 18-16,-1 0 16,0 0-16,1 0 0,-19 0 15,1 18-15,-1-18 16,1 17-16,0 1 0,-18 0 15,0-1-15,17 1 0,-17-1 16,0 19-16,0-19 16,0 19-16,0-1 0,0 0 15,18-17-15,-18 17 16,18-17-16,-1-1 0,1-17 16,0 18-16</inkml:trace>
  <inkml:trace contextRef="#ctx0" brushRef="#br0" timeOffset="7744.3">17551 4710 0,'0'0'0,"-18"-36"0,0 19 16,18-1-16,-17 0 15,-1 1-15,18 34 16</inkml:trace>
  <inkml:trace contextRef="#ctx0" brushRef="#br0" timeOffset="8062.37">17868 4904 0,'0'0'16,"18"-18"-16,17 0 0,-35 1 15,18-1-15,-1 0 0,-17 1 16,0-1-16,0 0 0,-17 18 16,-1-17-16,0 17 15,-17 17-15,18 1 0,-19 0 16,19 17-16,-19 0 0,19 18 16,-1 0-16,0 0 15,18 0-15,0 0 0,0-18 16,18 18-16,0-18 15,17-17-15,0 17 0,1-35 16,16 0-16,1 0 0,-17 0 16,17 0-16,-18-17 15,18-19-15,-36 19 0,19-1 16,-19-17-16</inkml:trace>
  <inkml:trace contextRef="#ctx0" brushRef="#br0" timeOffset="8982.5">18944 4533 0,'0'0'0,"0"-53"15,18 18-15,-18 17 16,0 1-16,17 17 16,-17 17-1,0 19-15,0-1 0,0 0 16,0 0-16,0 18 0,0 18 15,0-1-15,0 1 16,0 0-16,0-1 0,0 1 16,0-18-16,0 0 0,0-1 15,-17-34-15,17 17 16,-18-35-16,18-35 16,0 0-1,0-18-15,18-18 0,-18 1 16,17-36-16,1 18 15,0-18-15,17 0 0,0 0 16,1 18-16,-1 18 0,0 17 16,0 0-16,1 17 15,-19 19-15,19-1 0,-19 18 16,1 0-16,-18 18 0,0-1 16,0 19-16,-18 17 15,1 0-15,-19-1 0,-17 1 16,18 18-16,-18-18 15,0 17-15,0-17 0,0 0 16,18-18-16,0 1 0,0-19 16,-1 1-16,19-18 15,-1 0-15,18-18 16,0 1-16,18-1 16,-18 0-16,17 1 0,1-1 15,0 18-15,17 0 16,-17 18-16,-1-1 0,18 19 15,1-19-15,-19 36 0,19-17 16,-1 17-16,0-18 16,0 18-16,1 0 0,-1-18 15,0 0-15,1 0 0,-1 1 16,-18-19-16,19 1 16,-19-18-16,1 0 0,0 0 15,-1-18-15,1 1 16,0-1-16</inkml:trace>
  <inkml:trace contextRef="#ctx0" brushRef="#br0" timeOffset="9388.29">19632 4974 0,'0'0'0,"-18"0"31,18 18-16,-17-18-15,17 17 16,0 1-16,0 0 0,0-1 16,0 1-16,17-18 0,1 18 15,0-18 1,-1 0-16,1-18 0,0 18 16,-1-18-16,-17 1 15,18-19-15,-18 19 0,0-18 16,0-1-16,-18 1 0,18 17 15,-17 1-15,-1-1 16,-17 18-16,17 0 0,0 18 16,-17 17-16,18 0 0,-1 1 15,0 16-15,18 1 16,-17-17-16,17 17 0,0-18 16,17 18-16,1-36 15,17 19-15,-17-19 0,17 1 16,18 0-16,-18-18 0,36-18 15,-18 18-15,0-35 16,0 17-16</inkml:trace>
  <inkml:trace contextRef="#ctx0" brushRef="#br0" timeOffset="11140.21">20214 5080 0,'0'0'0,"53"-88"16,-53 35-16,0 18 0,0-1 16,0 1-16,-35 17 15,17 1-15,-17 17 0,0 0 16,17 17-16,-17 1 15,-1 17-15,19-17 0,-1 17 16,0 18-16,1-18 0,17 1 16,0-1-16,17-17 15,1-1-15,0 1 0,-1 0 16,1-18-16,17-18 16,-17 18-16,17-18 0,-17-17 15,17 17-15,-17 1 0,-1-19 16,1 19-16,-18-1 15,18 18-15,-18 18 16,17 17 0,-17 0-16,0 1 0,18 17 15,-18-1-15,18 1 0,-18 18 16,17-1-16,1 1 16,-18 17-16,0-17 0,0-1 15,0-17-15,0 18 16,-18-18-16,-17 0 0,17-18 15,-17 0-15,0-17 0,0-1 16,-1-17-16,19-17 16,-19-1-16,19 1 0,-1-19 15,18-17-15,0 0 16,18-17-16,-1-1 0,19 1 16,-1-18-16,0 17 0,18-17 15,0 17-15,-18 1 16,1 17-16,16 0 0,-16 0 15,-19 18-15,19-18 16,-19 18-16,1-1 0,-18 1 16,18 0-16,-18-1 0,0 19 15,0-1-15,-18 18 16,0 0-16,1 18 16,-1-18-16,0 17 0,18 1 15,0 17-15,0-17 16,0 0-16,0 17 0,18-17 15,0-1-15,-18 1 16,35-1-16,-17-17 0,-1 18 16,1 0-16,17-18 0,-17 0 15,-1 0-15,1 0 16,0 0-16,-1 0 0,-17 17 16,-17 1-1,-1 0 1,0-1-16,1 1 15,-1 0-15,0-1 16,1 1-16,17-1 0,0 1 16,17 0-16,-17-1 15,18 1-15,17-18 0,-17 0 16,17 0-16,1 0 16,17-18-16,-18 1 0,0-19 15,18 19-15,-18-18 0,18-1 16,-35-17-16,17 18 15,-17-18-15,-1 18 0,-17-18 16,0 18-16,-17-1 0,-1 19 16,0-1-16,-17 18 15,18 18-15,-1-1 0,0 1 16,1 17-16,17 1 16,-18-1-16,18 0 0,0 0 15,18 18-15,-1-17 0,1-19 16,17 19-16,-17-19 15,17 1-15,0-18 0,1 0 16,-1 0-16,0-18 16,18 1-16,-18-1 0,1-17 15,-19-1-15,19 1 0,-19 0 16,-17 0-16,0-1 16,0 1-16,0 0 0,0-1 15,0 19-15,0-1 16,18 18-1,0 18-15,-1-1 0,1 1 16,17 17-16,-17 1 16,-1-1-16,1 0 0,0 18 15,-1-18-15,-17 1 16,0 17-16,-17-36 0,-1 18 16,0-17-16,1 17 0,-19-35 15,1 18-15,18-18 16,-1 0-16,0-18 0,1 1 15,17-1-15,0-17 0,17 0 16,1-1-16,17 19 16,-17-19-16,17 1 0,0 17 15,18-17-15,-17 18 16,-1-1-16,18 0 0,-18 1 16,0-1-16,1 0 15,-1 1-15,0-1 0,-17 0 16,-1 1-16,1-1 0,-18 0 15,-18 18 1,1 0-16,-1 0 0,-17 0 16,0 0-16,-18 0 0,17 18 15,1 0-15,0-18 16,17 17-16,1 1 0,17 0 16,0-1-16,17 1 15,1 0-15,-1-1 0,19 19 16,-1-19-16,18 1 15,-18 17-15,0-17 0,18 17 16,-17-17-16,-1 17 0,-17 0 16,17-17-16,-35 17 15,0-17-15,0-1 0,0 1 16,-18 0-16,1-18 16,-19 0-16,1 0 0,17 0 15,1-18-15,-19 0 0,36 1 16,-17-19-16,17 19 15,17-18-15,-17-1 0,18 1 16,17 0-16,-17-1 16,17 19-16,1-1 0,-19 1 15,19 17-15,-1 0 0,-18 0 16,19 0-16,-19 17 16,1 1-16,0-1 0,-18 19 15,17-1-15,-17-17 0,18 17 16,-18-17-16,0-1 15,0 18-15,0-17 0,-18-18 16</inkml:trace>
  <inkml:trace contextRef="#ctx0" brushRef="#br0" timeOffset="11296.75">22278 4657 0,'0'0'16,"-18"-18"-16,1 18 16,-1 0-16</inkml:trace>
  <inkml:trace contextRef="#ctx0" brushRef="#br0" timeOffset="11655.73">22648 4921 0,'0'0'0,"36"-17"15,-36-1-15,0 0 16,-18 18-16,0-17 16,-17 17-16,0 17 15,-1 1-15,19 0 0,-18-1 16,17 19-16,0-1 0,1-18 15,17 19-15,0-1 16,17 0-16,1-17 0,17 0 16,-17-1-16,17 1 0,0-18 15,1 0-15,-1 0 16,0 0-16,1-18 0,-1 1 16,-18-19-16,19 19 15,-36-19-15,0 1 0,0 17 16,0-17-16,-18 0 0,-17 0 15,17-1-15,-35 19 16,18-19-16,0 36 0,-1-17 16,1 17-16</inkml:trace>
  <inkml:trace contextRef="#ctx0" brushRef="#br0" timeOffset="12087.94">22878 4851 0,'0'0'0,"35"-18"16,-17 0-16,-18 1 0,17 17 15,1 0 1,-18 17-16,17 1 16,1 53-16,0-36 15,-1 0-15,1 0 0,-18 18 16,18-17-16,-1-1 15,-17-17-15,0-1 0,0 1 16,0-1-16,-17-17 16,-1-17-16,0-1 15,1-17-15,17 17 16,-18-17-16,0-18 0,18 18 16,0-18-16,0 18 0,18-18 15,0 17-15,17 1 16,-17 0-16,17 17 0,18 1 15,-18 17-15,18 0 0,-18 0 16,18 17-16,0 1 16,-18-1-16,1 19 0,-1-1 15,-17 18-15,-1-18 16,1 18-16,-18 0 0,0 0 16,-18 0-16,1-18 0,-1 0 15</inkml:trace>
  <inkml:trace contextRef="#ctx0" brushRef="#br0" timeOffset="13964.9">15487 6809 0,'0'-18'0,"0"0"15,0 1 1,-18 17 0,1 0-1,-1 0-15,18 17 16,-18 1-16,1 0 15,-1-1-15,18 1 16,-18 0-16,18-1 16,0 1-16,18-1 15,-18 1-15,18-18 16,-1 0-16,1 0 0,0-18 16,-1 18-16,-17-17 0,18 17 15,-18-18-15,18 1 16,-18-1-16,0 0 15,0 1 1,-18 17-16,0 0 16,18 17-16,-17-17 15,-1 18-15,18 0 16,-18-1-16,18 1 0,0-1 16,0 1-16,0 0 0,0-1 15,18 1-15,-18 0 16,18-18-16,-1 0 0,1 0 15,0 0-15,-1-18 16,1 0-16,-1-17 16,1 17-16,-18 1 0,0-1 15,0 1 1,-18-1-16,1 18 0,-1 0 16,1 0-16,-1 18 15,0-18-15</inkml:trace>
  <inkml:trace contextRef="#ctx0" brushRef="#br0" timeOffset="16111.89">17216 6332 0,'0'-17'0,"17"17"16,-17-18-16,18 18 0,-18-18 15,17 18-15,1-17 16,0-1-16,-18 1 16,0-1-1,0 0-15,0 1 16,0-1 0,-18 18-1,0 0-15,1 18 16,-1-1-16,-17-17 15,17 36-15,1-19 0,-19 1 16,1 17-16,17 0 0,1 1 16,-18-1-16,17 0 15,18 0-15,-18-17 0,1 17 16,17-17-16,0 0 16,0-1-16,17-17 0,1 0 15,0 0-15,-1 0 0,1-17 16,-1 17-16,19-18 15,-1 0-15,-17 1 0,-1 17 16,19 0-16,-19-18 16,1 18-16,-1 18 0,1-1 15,-18 1-15,0 0 16,0 17-16,0 0 16,-18 0-16,1 1 0,-1-1 15,1 0-15,-19 1 16,19-1-16,-19 0 0,1-17 15,0-1-15,0 1 16,-1-18-16,1 0 0,17 0 16,-17 0-16,17 0 0,-17-18 15,17 1-15,1-1 16,-1 1-16,1-1 0,17 0 16,-18 1-16,18-1 0,0 0 15,18 1 1,-1 17-16,1 0 0</inkml:trace>
  <inkml:trace contextRef="#ctx0" brushRef="#br0" timeOffset="16399.04">17586 6720 0,'0'0'0,"18"-17"0,-18 34 47,0 1-47,0 0 16,0-1-16,0 1 15,-18 0-15,18-1 0,0 1 16,0 0-16,-18-1 15,18 1-15,0-1 0,0 1 16,0 0-16</inkml:trace>
  <inkml:trace contextRef="#ctx0" brushRef="#br0" timeOffset="17091.16">18045 6615 0,'0'0'0,"0"-18"15,-18 18-15,0 0 16,-17 0 0,17 18-16,1-18 0,-1 17 15,0 18-15,1-17 16,-1 0-16,18-1 0,0 1 15,18 0-15,-18-1 0,17-17 16,1 0-16,0 0 16,-1 0-16,1 0 0,0-17 15,17-1-15,-17 0 16,-1 1-16,1-1 0,-1 0 16,1 18-1,-18 18 1,0 0-16,0-1 0,18 19 15,-18 17-15,0 0 16,17-1-16,1 19 0,0 0 16,-1 17-16,1-18 0,-18 18 15,18 1-15,-18-19 16,0 1-16,-18-18 0,18 0 16,-18-18-16,1 0 15,-19-17-15,19-18 0,-1 0 16,-17 0-16,17-18 0,1-17 15,-1 0-15,0-36 16,18 18-16,0-17 0,18-19 16,0 19-16,-1-1 0,1 18 15,17-17-15,-17 35 16,17-1-16,0 1 0,-17 0 16,17 17-16,-17 0 15,0 1-15</inkml:trace>
  <inkml:trace contextRef="#ctx0" brushRef="#br0" timeOffset="17731.14">18538 6738 0,'0'0'0,"-35"0"16,18 0-16,-1 0 15,18 18 1,18 17 0,-1-17-16,-17-1 0,0 19 15,0-19-15,18 1 0,-18 17 16,0-17-16,0-1 16,0 1-16,0-36 46,0 1-46,17-1 0,-17-17 16,0 17-16,0-17 16,18 17-16,0-17 0,-1 17 15,1 1-15,0-1 0,17 0 16,0 1-16,-17 17 16,17-18-16,0 18 0,1 0 15,-19 18-15,19-1 16,-19 1-16,1 0 0,-18-1 15,18 1-15,-18 17 0,0-17 16,0 0-16,-18-1 16,0 1-16,1-18 15,-1 0 1,18-18-16,0 1 16,0-1-16,18 0 0,-18 1 15,17-19-15,1 19 16,0-19-16,17 19 0,-18-1 15,1 0-15,17 18 0,-17 0 16,0 0-16,17 0 16,-17 18-16,-1 0 0,1-1 15,-1 1-15,1 0 16,0 17-16,-1-17 0,-17 17 16,0-17-16,18 17 15,-18-18-15,0 19 0,0-19 16,0 1-16</inkml:trace>
  <inkml:trace contextRef="#ctx0" brushRef="#br0" timeOffset="18134.1">19579 6809 0,'0'0'0,"0"-18"0,18 0 16,-18 1-16,0-1 0,0 0 15,0 1-15,0-1 16,-18 18-16,1 0 16,-1 0-16,-17 18 15,35-1-15,-18 19 16,0-19-16,1 19 0,17-19 16,0 19-16,0-1 15,0-18-15,0 1 0,17 0 16,1-1-16,0 1 15,-1-18-15,19 18 0,-19-18 16,18 0-16,-17-18 16,17 0-16,-17 1 0,0-1 15,-1 0-15,-17 1 0,18-1 16,-18 1-16,-18-19 16,1 19-16,-1-1 0,0-17 15,-17 17-15,0 0 0,0 18 16,-1-17-16,19 17 15,-19 0-15,19 0 0,-1 17 16</inkml:trace>
  <inkml:trace contextRef="#ctx0" brushRef="#br0" timeOffset="18445.68">20055 6791 0,'-17'-18'15,"-1"18"-15,0-17 16,1 17-16,-1 0 31,18 17-15,18 1-16,-18 0 15,0-1-15,17 1 16,-17 17-16,0-17 0,18-1 16,-18 19-16,0-19 0,0 1 15,0 0-15,18-1 16,-18 1-16</inkml:trace>
  <inkml:trace contextRef="#ctx0" brushRef="#br0" timeOffset="18596.27">20002 6667 0,'0'0'0,"-17"0"16,-1 0-1</inkml:trace>
  <inkml:trace contextRef="#ctx0" brushRef="#br0" timeOffset="19081.72">20602 6826 0,'0'0'15,"0"-17"-15,0-1 0,-17 0 0,17 1 16,-18-1-16,0 0 0,-17 18 16,17 0-16,1 0 15,-19 0-15,19 18 0,-18 0 16,17-1-16,0 1 16,18 0-16,-17 17 0,-1 0 15,18-17-15,0-1 0,18 1 16,-1 0-16,1-1 15,0-17-15,17 0 0,-18 0 16,19 0-16,-1-17 16,0-1-16,1-17 0,-1 0 15,-18-1-15,1 1 0,0 0 16,-1-18-16,1 0 16,-18 0-16,0 0 0,0 0 15,-18 0-15,18 18 16,-17 0-16,-1 17 0,0 18 15,18 18-15,-17 17 16,17 0-16,0 18 16,0-18-16,0 18 0,0 0 15,0 0-15,17 0 16,1 0-16,-18 0 0,18 0 16,17 0-16,-17-18 0</inkml:trace>
  <inkml:trace contextRef="#ctx0" brushRef="#br0" timeOffset="24271.08">15416 8273 0,'0'0'0,"18"0"0,0 0 16,-18-18-1,-18 36 48,0-18-32,18 17-31,-17-17 16,17 18-16,-18-18 15,18 18-15,0-1 16,0 1 0,18-18-1,-1 0-15,1 0 16,0-18-16,-1 18 0,1-17 16,0-1-1,-18 0-15,0 1 16,0-1-1,-18 18 1,18-18-16,-18 18 0,1 0 16,-1 0-1,0 18-15,1-18 0,17 18 16,-18-1-16,0 1 16,18 0-16,-17-1 15,17 1-15,0-1 0,17 1 16,-17 0-16,18-18 15,0 17-15,-1-17 0,1 0 16,0-17-16,-1 17 16,-17-18-16,18 0 0,0 18 15,-18-17-15,0-1 0,0 1 16,17-1-16,-17 0 16,-17 18-16,-1-17 15,0-1 1,1 18-16,-1 0 0,0 0 15,1 18-15,-1-18 0,18 17 16,-18 1-16</inkml:trace>
  <inkml:trace contextRef="#ctx0" brushRef="#br0" timeOffset="24788.95">16563 8255 0,'0'0'15,"0"-18"-15,0 1 0,0-1 16,-18 0-16,1 1 16,17-1-16,-18 1 0,0 17 15,1-18-15,-1 18 16,0 0-16,1 18 0,-1-1 16,1 1-16,-1-1 15,0 19-15,1-19 0,17 19 16,-18 17-16,18-18 15,0 0-15,18 18 0,-18-18 16,35 1-16,-17-19 0,-1 18 16,18-17-16,1-18 15,-1 0-15,-17 0 0,17-18 16,0 1-16,-17-18 0,17 17 16,-17-17-16,-18-1 15,0 1-15,0 0 0,0 0 16,-18-1-16,0 1 15,-17 17-15,18-17 0,-19 17 16,1 18-16,17 0 0,1 0 16,-19 0-16,36 18 15</inkml:trace>
  <inkml:trace contextRef="#ctx0" brushRef="#br0" timeOffset="25299.48">17145 8290 0,'0'0'16,"0"-17"-16,0-19 0,0 19 16,0-1-16,-18 18 0,1-18 15,-1 1-15,0 17 16,1 0-16,-1 17 0,-17 1 15,17 0-15,1-1 0,-1 1 16,0 17-16,18 1 16,0-1-16,0 0 0,0-17 15,0 17-15,18 0 16,0-17-16,-1-18 0,1 0 16,17 0-16,-17 0 0,-1-18 15,19 1-15,-19-1 16,1-17-16,0-1 0,-1 1 15,1-18-15,0 0 16,-18 0-16,0 1 0,0-1 16,0-18-16,0 18 0,-18 0 15,18 18-15,-18 0 16,1 17-16,17 0 0,-18 18 16,0 0-16,18 18 15,-17 17-15,17 1 0,0-1 16,0 18-16,17 0 0,1 0 15,-18 17-15,18-17 16,17 18-16,-17-18 0,-1 17 16,18-17-16,1 0 15,-19 0-15,19-18 0</inkml:trace>
  <inkml:trace contextRef="#ctx0" brushRef="#br0" timeOffset="25767.55">17868 8378 0,'0'0'0,"0"-52"16,-17 34-16,17 0 15,-18 1-15,0-1 0,1 18 16,-19-18-16,19 18 0,-1 18 16,0-18-16,-17 18 15,18 17-15,-1-17 0,0 17 16,1 0-16,17 0 15,0 18-15,0-17 16,17-19-16,1 1 0,0-18 16,-1 0-16,1 0 15,-1-18-15,1 1 0,17-1 16,-17-17-16,17-1 16,-17-17-16,0 18 0,-1-35 15,-17 17-15,18-18 0,-18 1 16,0 17-16,0-18 15,0 18-15,0 18 0,-18 0 16,18-1-16,-17 36 16,17 18-1,0 17-15,0 1 0,0 16 16,0-16-16,0 34 16,17-17-16,-17 18 0,18-18 15,-18 17-15,17 1 16,1-1-16,0-17 0,-1 0 15,1 0-15,17-18 0,1 1 16,-1-19-16</inkml:trace>
  <inkml:trace contextRef="#ctx0" brushRef="#br0" timeOffset="26012.34">18538 8361 0,'0'0'0,"-35"-18"16,18 1-1,-1 17-15,0 0 0,36 0 32,0 0-17,17 0-15,0 0 16,0 0-16,1 0 0,-1 0 15,18 0-15,-18 0 16,0 0-16</inkml:trace>
  <inkml:trace contextRef="#ctx0" brushRef="#br0" timeOffset="26305.19">19315 7796 0,'0'0'0,"0"-17"0,0-1 15,0 0-15,0 36 32,0 0-32,0 17 0,0 0 15,0 1-15,0 16 0,0-16 16,-18 17-16,18 17 15,-18-17-15,18 18 0,0-18 16,-17 17-16,17-17 0,0 0 16,0 0-16,0 0 15,17-18-15,-17 0 0,18-17 16</inkml:trace>
  <inkml:trace contextRef="#ctx0" brushRef="#br0" timeOffset="26684.45">19720 8326 0,'0'0'0,"0"-36"16,0 19-16,0-1 0,0 0 15,0 1-15,-17 17 16,-1 17 0,0 1-16,18 0 15,-17 17-15,17-17 0,-18 17 16,18 0-16,0 0 15,0 1-15,18-1 0,-18-17 16,17 17-16,-17-18 16,18-17-16,0 18 0,-1-18 15,1 0-15,0-18 16,17 1-16,-18-18 0,1 17 16,0-17-16,-18-1 0,17 1 15,-17 0-15,0 0 16,-17-1-16,-1 19 0,-17-1 15,0 0-15,-1 18 16,1 0-16,0 0 0,-1 18 16,1 0-16,18-1 0,17 19 15,0-19-15,0 18 16,0-17-16</inkml:trace>
  <inkml:trace contextRef="#ctx0" brushRef="#br0" timeOffset="27248.93">20161 8378 0,'0'0'0,"71"-52"15,-54 34-15,1 0 0,-18 1 16,0-1-16,0 0 16,-18 18-16,-17 0 15,18 18-15,-1 0 0,0-1 16,1 1-16,-1 0 15,0 17-15,18-18 0,-17 1 16,17 0-16,0-1 0,0 1 16,17-18-1,1 0-15,0 0 0,-1-18 16,1 1-16,0-1 0,-1-17 16,1 17-16,-1 1 15,1-1-15,0 0 0,-18 1 16,17 17-1,-17 17-15,0 1 16,0 17-16,0 18 0,0 0 16,18 0-16,-18 17 15,18 19-15,-1-19 0,1 18 16,0 1-16,-18-1 16,0-18-16,0 1 0,-18-1 15,18-17-15,-35-17 0,-1-1 16,1-17-16,0-18 15,-18 0-15,0 0 0,18-18 16,-1-17-16,1-1 16,17 1-16,18-35 0,18-1 15,0-17-15,17 0 0,18-1 16,0 1-16,17 0 16,1 17-16,-18 1 0,17 17 15,-17 18-15,0 17 16,-17 0-16,-1 1 0,-18 17 15,1 0-15</inkml:trace>
  <inkml:trace contextRef="#ctx0" brushRef="#br0" timeOffset="27794.24">20973 8378 0,'0'0'0,"-36"0"0,19 0 0,-1 18 16,0-18-16,1 0 15,17 18 1,17-18-1,1 0-15,0-18 0,17 18 16,-17 0-16,17-18 0,0 18 16,0 0-16,1-17 15,-1 17-15</inkml:trace>
  <inkml:trace contextRef="#ctx0" brushRef="#br0" timeOffset="28256.28">21925 8273 0,'0'0'0,"0"-18"16,-18 0-16,18 1 15,0-1-15,-17 0 16,17 1-16,-18-1 15,1 18-15,-1 0 16,-17 0-16,17 18 16,-17-1-16,-1 1 0,1 17 15,18-17-15,-19 17 16,19 1-16,17-1 0,0 0 16,0 0-16,0 1 0,17-1 15,1-17-15,17-1 16,0 1-16,-17-1 0,17-17 15,1 0-15,-1-17 16,-17-1-16,-1 1 0,18-1 16,-35-17-16,18-1 0,0 19 15,-18-19-15,0 1 16,0 0-16,0 0 0,-18-1 16,0 1-16,1 0 15,-1 17-15,1 1 0,-1-1 16,0 18-16,1 0 0,-1 0 15,0 18-15,1-18 16</inkml:trace>
  <inkml:trace contextRef="#ctx0" brushRef="#br0" timeOffset="28785.17">22384 8273 0,'0'0'0,"17"-36"16,-17 19-16,0-1 16,-17 0-1,-1 18-15,-17 0 16,17 18-16,-17-18 15,17 18-15,-17-1 0,17 1 16,1 0-16,-1 17 0,18-17 16,-18 17-16,18-18 15,0 19-15,18-19 0,0 1 16,-18 0-16,35-18 16,-17 0-16,-1 0 0,1-18 15,17 0-15,-17 1 0,-1-1 16,1-17-16,0 0 15,-18-1-15,17 1 0,-17-18 16,0 0-16,0 0 16,-17 0-16,17 0 0,-18 0 15,18 1-15,-18 16 16,18 19-16,-17-1 0,17 0 16,0 36-16,0 0 15,0 17-15,0 0 16,0 0-16,17 1 0,1-1 15,-18 18-15,35-18 0,-17 1 16,0 16-16,17-16 16,0-1-16,0 18 0</inkml:trace>
  <inkml:trace contextRef="#ctx0" brushRef="#br0" timeOffset="29486.83">22878 8414 0,'0'0'0,"35"-36"16,-17 19-16,-18-1 0,0 1 15,0-19-15,0 19 16,-18-1-16,-17-17 16,-1 17-16,19 18 0,-1 0 15,-17 18-15,17-1 16,1 1-16,-1 17 0,18-17 16,-18 17-16,18 0 15,0 1-15,18-19 0,-18 1 16,18 0-16,-1-1 0,1-17 15,-1 0-15,1 0 16,0-17-16,-1-1 0,1-17 16,17 17-16,-17-35 0,0 18 15,-1-18-15,-17 0 16,18 0-16,-18 0 0,17 0 16,-17-17-16,0 34 15,0 1-15,-17 0 0,17 17 16,-18 18-16,1 18 15,17 0-15,-18 17 0,18 0 16,0 0-16,0 18 0,0 0 16,18 0-16,-18 18 15,17-18-15,18 0 0,-17-1 16,0 1-16,17-17 0,0-1 16,-17 0-16,17-17 15,-17-18-15,17 0 0,-17 0 16,-1-18-16,1-17 15,0 0-15,-1-1 0,1-17 16,-18 1-16,18-1 0,-1 0 16,-17 0-16,0 0 15,0 18-15,0-1 0,0 19 16,0-1-16,0 36 16,18-1-1,-18 1-15,18 17 16,-1 1-16,1-1 15,17 0-15,-17 0 0,17 18 16,-17-17-16,-1 16 16,1 1-16,0-17 0,-18 17 15,0-18-15,-36 0 0,19 0 16,-19 1-16,1-19 16,-18 1-16,0 0 0,-17-18 15,17 0-15,-18 0 16,1 0-16,17-18 0</inkml:trace>
  <inkml:trace contextRef="#ctx0" brushRef="#br0" timeOffset="34250.15">15540 9842 0,'0'-17'0,"17"17"16,-17-18-1,0 36 32,-17-18-47,-1 17 16,18 1 0,0 0-1,0-1 1,18 1-1,-1-18 17,1-18-17,0 1 1,-18-1 0,-18 0-1,0 1 1,1 17-16,-1 0 15,1 0-15,17 17 16,-18-17 0,18 18-16,0 0 0,-18-1 15,18 1-15,0 0 16,0-1-16,0 1 16,0 0-16,18-1 0,0-17 31,-1 0-31,1 0 0,-1 0 15,1-17-15,0-1 16,-1 0-16,1 1 0,-18-1 16,18 18-16,-18-18 0,0 1 15,0-1-15,-18 0 16,0 1-16,1-1 0,-1 18 16,18-17-16,-18 17 15,1 0-15,-1 0 0,1 17 16,-1 1-1,18-1-15</inkml:trace>
  <inkml:trace contextRef="#ctx0" brushRef="#br0" timeOffset="36950.17">17022 10054 0,'0'0'0,"-18"0"0,18 18 31,18-18-31,-1 17 16,1-17-16,-1-17 16,1 17-16,17-18 15,-17 1-15,0 17 0,-1-18 16,1-17-16,0 17 15,-1 0-15,-17 1 0,0-1 16,0-17-16,0 17 0,-17 0 16,-1 1-16,0 17 15,1-18-15,-19 18 0,19 0 16,-19 18-16,1-1 16,0 19-16,0-1 0,17 0 15,0 1-15,1 17 0,-1-1 16,18-16-16,0 17 15,0-18-15,0 0 0,18 0 16,-1-17-16,19 0 16,-19-1-16,19-17 0,16 0 15,-16 0-15,17-17 0,-18 17 16,0-18-16,18 0 16,-18 1-16</inkml:trace>
  <inkml:trace contextRef="#ctx0" brushRef="#br0" timeOffset="37324.43">17586 9931 0,'0'0'0,"0"-18"16,0 36-1,0-1 1,18 1-16,-18 17 0,17-17 16,-17 17-16,18 0 0,-18 1 15,18-1-15,-1-17 16,-17 17-16,18-17 0,-1-1 16,1 1-16,0-18 15,-1 0-15,1-18 16,0 1-16,-1-1 0,1-17 15,0-1-15,-1-17 16,1 18-16,-18-18 0,17 18 16,-17-18-16,0 18 15,0-1-15,0 19 0,0-1 16,-17 18-16,17 18 16</inkml:trace>
  <inkml:trace contextRef="#ctx0" brushRef="#br0" timeOffset="38341.78">18168 9984 0,'0'0'0,"18"-18"16,-1 0-16,-17 1 0,0-1 15,-17 18 1,-1 0-1,18 18-15,-18-1 0,1 1 16,-1 17-16,0 1 0,1-19 16,-1 18-16,18 1 15,-17-19-15,17 19 0,0-19 16,17-17-16,1 0 16,-1 0-16,1 0 15,0-17-15,-1-19 0,1 19 16,0-19-16,-1 19 15,1-18-15,-18 17 0,18 0 16,-18 1-16,0-1 16,-18 36-1,18-1-15,-18 1 0,18 17 16,0-17-16,0 17 16,0-17-16,18-1 0,-18 1 15,18 0-15,-1-1 16,1-17-16,0 0 0,-1 0 15,18-17-15,-17-1 0,17-17 16,1-1-16,-19 1 16,19-18-16,-1 0 0,-18-17 15,1 17-15,0-18 16,-18 1-16,0-1 0,0 18 16,0 0-16,-36 0 0,19 18 15,-1 18-15,1-1 16,-1 18-16,-17 18 0,17-1 15,0 18-15,1 1 0,17-1 16,-18 18-16,18 17 16,0-17-16,18 0 0,-18 18 15,17-18-15,1 0 16,0-18-16,17 18 0,-17-35 16,17 17-16,0-18 15,0 1-15,1-18 0,-1 0 16,0 0-16,0 0 0,1-18 15,-1 1-15,0-1 16,-17 1-16,17-1 0,-35 0 16,18 1-16,0-1 15,-18 0-15,-18 18 16,18 18 0,-18 0-16,18-1 15,0 1-15,0 17 0,0-17 16,0-1-16,0 1 0,18 0 15,0-1-15,-1 1 16,18-18-16,-17 0 16,0-18-16,-1 1 15,1-1-15,0 0 0,-1 1 16,1-18-16,0 17 0,-18-17 16,17 17-16,-17-17 15,0 17-15,0 36 31,0-1-15,0 1-16,0 17 16,0-17-16,0 0 0,18-1 15,-18 1-15,17-1 0,1-17 16,0 18-16,-1-18 16,1 0-16,0 0 0,-1 0 15,19 0-15</inkml:trace>
  <inkml:trace contextRef="#ctx0" brushRef="#br0" timeOffset="40213.32">19509 10001 0,'0'0'0,"0"-17"16,0-1-16,0 0 0,0 1 15,0-1 1,-18 18-16,0 0 0,1 18 15,-1-18-15,0 35 16,1-17-16,-19 17 0,19 0 16,-1 0-16,1 1 15,17-1-15,-18-17 0,18 17 16,0 0-16,18-17 0,-18-1 16,35-17-16,-18 0 15,1 0-15,17 0 0,-17-17 16,17-1-16,-17 1 15,0-19-15,-1 19 0,1-19 16,0 19-16,-18-19 0,17 19 16,-17-1-16,0 1 15,-17 17 1,17 17-16,0 1 16,0-1-16,0 1 15,0 17-15,0-17 0,17 0 16,1-1-16,-1-17 15,1 18-15,17-18 0,-17 0 16,17-18-16,1 1 0,-1-1 16,0 0-16,-17-17 15,17 0-15,-17-18 0,17 0 16,-17 0-16,-18 0 16,0 0-16,0-17 0,0 17 15,0 17-15,-18 1 0,0 0 16,1 17-16,-1 18 15,18 18-15,-18 17 16,18 0-16,0 1 16,18 17-16,-18-18 0,18 18 15,-1 0-15,1 0 0,0 0 16,-1-18-16,1 0 16,-18-17-16,17 17 0,1-17 15,-18-1 1,-18-17-16,-17-17 15,18 17 1,-1-18-16,0 0 0,1 1 16,-1-1-16,0 1 0,1-1 15,17 0-15,0 1 16,17-1-16,1-17 0,0 17 16,17 0-16,-17 1 0,17-1 15,0 0-15,0 1 16,1 17-16,-1 0 0,-17 0 15,17 0-15,-17 17 16,-1 1-16,-17 0 0,0 17 16,0 0-16,0 1 0,0-1 15,0 0-15,0-17 16,0 17-16,0 0 0,0-17 16,0 0-16,0-1 15</inkml:trace>
  <inkml:trace contextRef="#ctx0" brushRef="#br0" timeOffset="40363.35">20320 9790 0,'-18'-18'0,"36"36"0,-53-36 15,17 18-15,0 0 0,1 0 16</inkml:trace>
  <inkml:trace contextRef="#ctx0" brushRef="#br0" timeOffset="40707.37">20514 9948 0,'0'0'0,"18"0"16,-1 0-16,-34 18 15,17 0 1,-18-1-16,0 19 16,1-1-16,-1 0 0,18 0 15,-18 1-15,18-19 0,0 19 16,18-1-16,0-18 16,-1 1-16,19-18 0,-19 0 15,19 0-15,-1 0 0,0-18 16,0 18-16,1-35 15,-19 18-15,1-1 0,-18-17 16,0-1-16,0 1 16,0 17-16,-18-17 0,-17 0 15,17 17-15,-17 1 0,17 17 16,-17 0-16,18 0 16,-1 17-16,0 1 0</inkml:trace>
  <inkml:trace contextRef="#ctx0" brushRef="#br0" timeOffset="41085.25">21026 10089 0,'0'0'0,"35"0"15,-35 18 1,0 0-1,-18-1-15,18 1 16,0 0-16,0 17 0,-17-17 16,17-1-16,0 1 0,0-1 15,0 1 1,17-36 0,-17 1-16,18-1 15,-18 1-15,17-1 0,1-17 16,0-1-16,-1 1 0,19 17 15,-1 1-15,0-18 16,0 35-16,1 0 0,-1 0 16,0 0-16,1 17 15,-1 1-15,-17 17 0,17-17 16,-18 17-16,1 0 0,-18-17 16,18 17-16,-18-17 15</inkml:trace>
  <inkml:trace contextRef="#ctx0" brushRef="#br0" timeOffset="41997.46">21872 10107 0,'18'0'15,"-18"18"1,17-1 0,-17 1-16,18 0 0,-18-1 15,18 19-15,-18-19 16,0 18-16,17-17 0,-17 17 16,0-17-16,18 0 0,-18-1 15,0 1 1,0-36-1,18 1-15,-18-1 16,0 0-16,0-17 0,17 0 16,-17 0-16,0-1 0,18 1 15,0 0-15,-18-1 16,17 19-16,1-1 0,17 1 16,-17-1-16,-1 18 15,1 0-15,0 0 0,17 18 16,-35-1-16,18 1 0,-18-1 15,17 19-15,-17-19 16,0 19-16,0-19 0,0 19 16,0-19-16,0 1 15,0-1-15,-17 1 0,-1-18 16,18-18 0,0 1-1,0-18-15,18 17 0,-18-17 16,17-1-16,1 19 0,0-19 15,-1 19-15,18-18 16,-17 35-16,17-18 0,1 18 16,-19 0-16,19 18 15,-19-1-15,1 1 0,-1-1 16,1 19-16,0-19 0,-18 19 16,0-1-16,0-17 15,0 17-15,0-18 0,0 19 16,0-19-16,0 1 15</inkml:trace>
  <inkml:trace contextRef="#ctx0" brushRef="#br0" timeOffset="42603.85">22825 10142 0,'0'-17'0,"0"34"31,17-17-15,-17 18-16,18-18 0,0 0 15,-1 0-15,1 0 16,0 0 0,-1-18-16,1 1 0,-18-1 15,17 0-15,-17 1 16,0-1-16,0 1 0,-17-1 15,17 0-15,-35 18 0,17 0 16,0 0-16,-17 0 16,17 18-16,-17 0 0,17 17 15,1-18-15,-1 19 16,18-1-16,-17 0 0,17 1 16,17-19-16,-17 18 0,18-17 15,-1 0-15,19-1 16,-1-17-16,0 0 0,1 0 15,-1-17-15,18 17 0,-18-18 16,18-17-16,-18 17 16,0-17-16,1-18 0,-1 0 15,-17 0-15,-1 0 16,1-17-16,0-1 0,-18 1 16,17-1-16,-17 18 15,0 0-15,-17 18 0,-1 17 16,18 1-16,-18 17 0,18 17 15,-17 1-15,17 17 16,0 18-16,0 0 0,17 0 16,-17 0-16,18 17 15,0-17-15,-1 0 0,1 0 16,0 0-16,-1-18 0,18 1 16,-17-1-16,0-17 15,-1-1-15,1 1 0,0-18 16</inkml:trace>
  <inkml:trace contextRef="#ctx0" brushRef="#br0" timeOffset="42782.17">23230 10054 0,'0'0'16,"-17"0"-16,17-17 0,-18 17 0,36 0 15,-1 0 1,1-18-16,17 18 15,1 0-15,-19 0 0,36-18 16,-18 18-16,1 0 16,-1 0-16,-17 0 0</inkml:trace>
  <inkml:trace contextRef="#ctx0" brushRef="#br0" timeOffset="43106.32">23654 10019 0,'0'0'0,"17"0"31,1 0-31,0 0 16,-1 0-16,1 18 0,17-1 15,-17 1-15,17-1 0,0 1 16,-17 17-16,0-17 16,-18 17-16,0-17 0,0 17 15,0-17-15,-18 17 16,0-17-16,18-1 0,-35-17 15,35 18-15,-18-18 0,1 0 16,-1 0-16,18-18 16,0 1-16,0-19 0,18 1 15,-1 0-15,1-18 16,0 18-16,17-18 0,-17 0 16,-1 18-16,1 17 0,0-17 15,-1 35-15,1 0 16</inkml:trace>
  <inkml:trace contextRef="#ctx0" brushRef="#br0" timeOffset="43346.48">24201 10001 0,'-18'0'16,"0"0"-16,18 18 15,0 0 1,0-1-16,0 18 16,0-17-16,0 0 15,0-1-15,0 19 0,0-19 16,0 1-16,0 0 0,0-1 16,0 1-16,0-1 15</inkml:trace>
  <inkml:trace contextRef="#ctx0" brushRef="#br0" timeOffset="43485.5">24201 9842 0,'0'0'0,"0"-35"16,0 18-16,-18 17 0,0 0 15,18 17-15,0 1 16,0-1-16</inkml:trace>
  <inkml:trace contextRef="#ctx0" brushRef="#br0" timeOffset="43759.56">24500 9966 0,'0'0'0,"36"-18"16,-19 18-16,1 0 15,-36 0 1,1 18-1,-1 0-15,0-1 0,1 19 16,-19-19-16,36 18 16,-17 1-16,-1-1 0,18 0 15,0 1-15,0-1 0,18 0 16,-1-17-16,1 17 16,17-17-16,-17-1 0,17-17 15,1 18-15,-1-18 16,0 0-16,-17-18 0,17 18 15,0-17-15,-17-1 0,0-17 16</inkml:trace>
  <inkml:trace contextRef="#ctx0" brushRef="#br0" timeOffset="51053.82">10813 12700 0,'-18'0'16,"36"0"15,17 0-31,0-18 16,0 1-16,18-1 0,18 0 15,-1 1-15,1-18 16,17-1-16,-17 19 0,17-19 16,-17 19-16,-1-1 15,-17 0-15,0 18 0,-35-17 16</inkml:trace>
  <inkml:trace contextRef="#ctx0" brushRef="#br0" timeOffset="51348.54">11324 12577 0,'0'0'0,"0"17"32,0 1-32,18 17 15,-18-17-15,0 17 16,0 0-16,0 1 15,17 16-15,-17 1 0,0 0 16,0 0-16,18 18 0,-18-18 16,0 0-16,0 0 15,18-18-15,-18 0 0,0 36 16,-18-54 0,0 1-16,1 0 0,-1-1 15,-17-17-15</inkml:trace>
  <inkml:trace contextRef="#ctx0" brushRef="#br0" timeOffset="51516">11236 13423 0,'-35'0'16,"17"0"-16,0 0 0,1 0 16,-1 0-16,0 0 15,18-17-15,18 17 16,0-18 0,17 18-16,-17-18 0,17 1 15,0-1-15,1 0 16,-1 18-16,0-17 0,0-1 15,18 0-15,-17 18 0,16-17 16,-16-1-16</inkml:trace>
  <inkml:trace contextRef="#ctx0" brushRef="#br0" timeOffset="51911.31">11924 13070 0,'0'-17'15,"0"-1"-15,-18 18 16,18-18-16,-17 18 16,17 18-16,0 0 15,0-1 1,0 1-16,0 0 0,0-1 16,0 1-16,0 17 15,17-17-15,-17 0 0,18-1 16,0-17-1,-1-17-15,1 17 16,-18-18-16,17-17 0,1 17 16,0-17-16,17-1 15,-17 1-15,-1 0 0,1 17 16,0 1-16,-1-1 0,1 0 16,-1 18-16,1 18 15,-18 0-15,18-1 16,-18 1-16,17-1 15,-17 1-15,18 17 0,-18-17 16,18 0-16,-1-1 0,1 1 16,0-18-16,-1 18 15</inkml:trace>
  <inkml:trace contextRef="#ctx0" brushRef="#br0" timeOffset="52574.39">12612 13017 0,'0'0'0,"17"-52"15,-17 34-15,0 0 0,0 1 16,0-1-16,-17 18 0,17-18 16,-18 18-16,1 0 15,17 18-15,-18-18 0,0 18 16,1-1-16,-1 19 16,0-19-16,18 1 0,-17 17 15,17-17-15,0-1 0,0 19 16,17-19-16,1 1 15,0-18-15,-1 0 16,1 0-16,17-18 16,-17 1-16,-1-1 0,1 0 15,0-17-15,-18 0 16,17 0-16,-17-18 0,0 17 16,0-17-16,0-17 0,0 17 15,0-18-15,0 19 16,0-19-16,-17 18 0,17 18 15,-18-1-15,0 19 0,18-1 16,-17 36 0,17 17-16,0 0 0,0 1 15,17-1-15,1 18 16,-18 0-16,18 0 0,-18 0 16,17 0-16,1-1 15,0 1-15,17 0 0,-17 0 16,17 0-16,0-18 0,0 1 15,18-19-15,-17 19 0,-1-19 16,-18-17-16,19 0 16,-19 0-16,1-17 0,0-1 15,-1 0-15,1-17 16,-18 0-16,0-1 0,0 1 16,0 0-16,0 0 0,0-1 15,0 19-15,0-1 16,-18 18-1,18 18 1,-17-1-16,17 1 16,0 0-16,0-1 15,0 1 1,17-18 0</inkml:trace>
  <inkml:trace contextRef="#ctx0" brushRef="#br0" timeOffset="53994.23">13053 12823 0,'0'18'16,"0"0"46,17-18-62,-17 17 16,18 1-1,-18 0-15,0-1 16,0 1 0,18-18 15,-18-18-16,0 1-15,17-1 16,-17 0 0,-17 18 31,17 18-16,0 0 0,0-1-15,0 1-1,17-18 1,-17-18 15,0 1-15,18 17-16,-18 17 62,0 1-62,18-18 0,-18 18 16,0-1-16,0 1 0,17-1 16,-17 1-16,0 0 15,18-1-15,0 1 0,-1-18 16,1 0-1,-1 0-15,1 0 0,0-18 16,-1 1-16,1-1 0,0-17 16,-1 17-16,1-17 15,0 0-15,-1-1 0,-17 19 16,0-19-16,0 19 16,-17 17-1,17 17 1,0 1-16,0 0 15,0-1-15,0 1 0,0 17 16,17-17-16,-17 0 0,18-18 16,-1 17-16,1-17 15,0 18-15,-1-18 0,19-18 16,-19 18-16,1-17 16,17-1-16,-17 0 0,-1 1 15,1-19-15,0 19 0,-18-1 16,17 0-16,-17 1 15,-17 17 1,-1 17 0,18 1-1,0 0-15,18-1 16,-18 1-16,17 0 16,1 17-16,-18-17 0,18-1 15,-18 18-15,17-17 16,-17 17-16,0 1 0,-17-19 15,-1 1-15,18 17 0,-18-17 16,1 0-16,-1-18 16,0 0-16,1 0 15,17-18-15,0-17 16,0-1-16,0-17 0,17 0 16,1-17-16,0 17 0,-1-18 15,19 19-15,-19-1 16,19 0-16,-1 17 0,-17 19 15,-1-1-15,18 1 16,-17 17-16,0 0 0,-1 17 16,-17 1-16,18 17 0,-18 0 15,0 1-15,0-1 16,0 18-16,0-18 0,0 18 16,18 0-16,-18-18 15,0 0-15,0 1 0,0-1 16,0 0-16,-18-17 0,18 0 15</inkml:trace>
  <inkml:trace contextRef="#ctx0" brushRef="#br0" timeOffset="54187.05">13847 13070 0,'0'-17'15,"0"-1"1,17 0-16,1 18 0,-1-17 15,1 17-15,0-18 16,17 18-16,-17-17 0,17 17 16,-17 0-16,17-18 15,-18 18-15,1 0 0,0 0 16,-1 0-16</inkml:trace>
  <inkml:trace contextRef="#ctx0" brushRef="#br0" timeOffset="54467.91">14129 12965 0,'-18'-18'0,"18"0"16,0 1 0,18 17-16,-1 0 15,1-18-15,0 18 16,-1 0-16,19 18 16,16-1-16,-34 1 15,17 0-15,-17-1 0,17 1 16,-17 17-16,-18-17 15,18-1-15,-18 1 0,0 0 16,-18-18-16,0 0 16,18 17-16,-17-17 0,-1 0 15,0-17-15,1-1 0,17 0 16,0 1-16,0-19 16,0 19-16,17-18 0,1-1 15,0 19-15</inkml:trace>
  <inkml:trace contextRef="#ctx0" brushRef="#br0" timeOffset="54973.31">14640 12823 0,'0'0'0,"18"18"16,-18 0-16,0-1 16,0 1-16,0 0 15,0-1-15,0 1 16,0 0-16,0 17 0,0-18 15,0 1-15,0 0 16,18-18-16,-1 0 0,1 0 16,-1 0-16,1-18 0,0 0 15,17 1-15,-17-1 16,-1-17-16,1 0 0,0-1 16,-1 19-16,1-1 15,-18 0-15,17 1 0,-17 34 16,0 1-1,18 17-15,-18 1 16,18 17-16,-1-1 0,-17 19 16,18 0-16,0-1 15,-1 18-15,1 1 0,-18-1 16,0 0-16,0-18 0,0 1 16,-18-18-16,1-18 15,-1 1-15,-17-1 0,-1-35 16,1 0-16,18 0 0,-19 0 15,36-35-15,0-1 16,0-17-16,0-17 0,18-18 16,17-1-16,0 1 15,1-18-15,17 18 0,-18 0 16,18 17-16,-18 18 0,18 18 16,-18 0-16,1 17 15,-1 1-15,-17 17 0</inkml:trace>
  <inkml:trace contextRef="#ctx0" brushRef="#br0" timeOffset="55892.44">16175 13547 0,'0'-36'16,"-18"19"-16,1-1 15,-1 18 1,0 0-16,1 0 16,17 18-16,-18-1 15,0 1-15,18 0 16,-17 17-16,17-17 15,0-1-15,0 1 16,0-1-16,17-17 0,1 0 16,0 0-1,-1-17-15,1-1 0,0 18 16,-18-17-16,17-1 0,-17 0 16,0 1-16,0-1 15,0 0-15,-17 18 16,-1 0-16,0 18 15,18 0-15,-17-1 0,-1 1 16,18 0-16,0-1 0,0 1 16,18-18-1,-1 0-15,1-18 16,0 1 0,-18-1-16,0 0 0,0 1 15,0-1-15,0 0 0,0 1 16,-18 17-1,0 0-15,1 0 16,-1 0-16</inkml:trace>
  <inkml:trace contextRef="#ctx0" brushRef="#br0" timeOffset="59172.14">17445 13406 0,'0'0'16,"0"-18"-16,17 0 0,-17 1 0,18-19 16,-18 19-16,18-1 15,-18 0-15,17 18 16,1 0 0,-18 18-1,0 17-15,0 1 0,0-1 16,0 18-16,0-18 15,0 36-15,0-18 0,-18 17 16,1-17-16,17 0 16,-18 0-16,18-18 0,-18 0 15,18 1-15</inkml:trace>
  <inkml:trace contextRef="#ctx0" brushRef="#br0" timeOffset="59549.95">17074 13458 0,'0'0'0,"18"-70"16,0 35-16,17-1 0,0 1 15,18 0-15,0 0 16,18-1-16,-1 19 0,1-1 15,-1 0-15,1 18 0,-1 0 16,-17 18-16,0 17 16,-17 1-16,-1 16 0,0-16 15,-35 34-15,18-17 16,-18 0-16,0 0 0,-18 0 16,18 0-16,-35 0 0,17-18 15,-17 18-15,0-18 16,-1 1-16,-17-19 0,1 18 15,-1-17-15,17 0 16,-17-18-16,18 17 0,0-17 16,0-17-16,17 17 15,0-18-15,18 0 0</inkml:trace>
  <inkml:trace contextRef="#ctx0" brushRef="#br0" timeOffset="60019.55">18309 13600 0,'0'0'0,"18"-18"0,-18 36 47,0-1-32,0 1-15,0-1 0,0 1 16,0 0-16,0-1 16,0 1-16,17-18 15,-17-18 1,0 1-16,18 17 16,-18-36-16,18 19 0,-18-1 15,0-17-15,0 17 0,0 1 16,-18-1-16,0 18 15,1 0-15,-1 0 0,1 18 16,-19-1-16,19 1 16,-1 17-16,0 0 0,1 1 15,-1-1-15,0 0 0,18 1 16,0-1-16,0 0 16,0-17-16,18 17 0,-18-17 15,18-1-15,17-17 0,-17 18 16,-1-18-16,1 0 15,17 0-15,-17-18 0,-1 18 16,1-17-16</inkml:trace>
  <inkml:trace contextRef="#ctx0" brushRef="#br0" timeOffset="60957.75">18909 13600 0,'0'0'0,"0"-18"16,0 0-1,-18 18 48,1 18-32,-1-18-31,0 0 31,18 18-31,-17-18 31,-1 0-15,18 17 0,-18-17-16,1 18 15,-1-18-15,18 17 16,-18 1-16,1 0 16,17-1-1,-18-17-15,18 18 0,0 0 31,0-1-31,18 1 32,-1-18-17,1 0-15,0 0 0,-1 0 16,1 0-16,0 0 16,-1 0-16,19-18 0,-19 18 15,1 0-15,0 0 0,-1 0 16,1 0-16,-1 0 15,1 0-15,0 18 0,-18 0 16,17-1-16,-17 1 16,0 0-16,0-1 0,-17 18 15,-1-17-15,0 17 0,1-17 16,-18 0-16,17 17 16,-17-17-16,-1-1 0,1-17 15,17 18-15,1-18 16,-1 0-16,0 0 0,18-18 15,0 1-15,0-1 0,0 0 16,18 1-16,0-1 16,-1 0-16,19 1 0,-1-1 15,0 0-15,-17 1 16,17-1-16,0 18 0,1-17 16,-1-1-16,0 18 0,-17 0 15,0 0-15,-1 0 16,1 0-16,-18 18 0,17-18 15,-17 17-15,0 1 0,18-18 16,-18 17-16,0 1 16,18 0-16,-18-1 0,0 1 15,0 0-15,0-1 16,0 1-16</inkml:trace>
  <inkml:trace contextRef="#ctx0" brushRef="#br0" timeOffset="61132.8">19315 13441 0,'0'0'0,"-18"-18"0,0 18 15,1 0 1,-1 0-16,18 18 15,0-1 1</inkml:trace>
  <inkml:trace contextRef="#ctx0" brushRef="#br0" timeOffset="61667.33">19667 13776 0,'0'0'0,"0"-18"0,18 1 16,-18-1 0,0 0-16,0 1 0,-18-1 15,1 0-15,-1 18 16,0 0-1,1 18-15,-1 0 0,1-1 16,-19 1-16,19 17 16,-1 1-16,0-1 0,1 0 15,-1 0-15,18-17 0,0 17 16,0-17-16,0 17 16,18-17-16,-1-18 0,19 0 15,-19 0-15,19 0 16,-19 0-16,18-18 0,18-17 15,-17 17-15,-1-17 0,0 17 16,-17-17-16,17 18 16,-17-19-16,-1 19 0,-17-1 15,0 0-15,0 1 16,0 34 0,-17 1-1,17 0-15,0-1 16,0 1-16,0 0 0,0-1 15,0 18-15,0-17 16,0 0-16,0-1 0,17 1 16</inkml:trace>
  <inkml:trace contextRef="#ctx0" brushRef="#br0" timeOffset="61810.08">19932 13564 0,'0'0'0,"-18"-17"16,1 17-16,-1 0 15,18 17 1</inkml:trace>
  <inkml:trace contextRef="#ctx0" brushRef="#br0" timeOffset="62146.73">20285 13670 0,'0'0'16,"35"0"-16,-17 0 0,-18-18 15,17 18-15,-34 18 32,-1-18-32,0 18 0,1-1 15,-19 19-15,19-1 0,-1 0 16,1-17-16,-1 17 15,18 0-15,0 1 0,0-19 16,35 19-16,-17-36 16,-1 0-16,19 0 15,-1 0-15,-17-18 0,17 0 16,0-17-16,-17 17 16,-1-17-16,1 0 0,0 0 15,-18-1-15,0 19 0,-18-19 16,18 19-16,-18-1 15,1 0-15,-1 18 0,1 0 16,-1 18-16,0 0 16</inkml:trace>
  <inkml:trace contextRef="#ctx0" brushRef="#br0" timeOffset="62524.14">20637 13758 0,'0'0'0,"18"-17"15,0 17-15,-18-18 16,17 0-16,1 36 31,-18 0-15,0-1-16,18 1 0,-18 17 16,0-17-16,0 17 0,0-17 15,0-1-15,0 1 16,0 0-16,0-1 15,0-34 1,17-19 0,1 19-16,0-18 0,17-1 15,-17 1-15,17 0 16,-18 17-16,19-17 0,-1 17 16,-17 18-16,17 0 0,-17 0 15,-1 18-15,1-1 16,-1 19-16,1-19 0,0 19 15,-18-1-15,17 0 16,-17 0-16,0-17 0,18 17 16</inkml:trace>
  <inkml:trace contextRef="#ctx0" brushRef="#br0" timeOffset="63009.21">21696 13529 0,'0'0'0,"-18"-35"15,1 35-15,17-18 16,17 18 0,1 0-16,-1 0 0,1 0 15,17 0-15,1 0 0,-1 0 16,18 0-16,-18 0 15,18 0-15,-18 0 0,-17 0 16,17 0-16,-17 0 0,-18-18 16,-18 18-1,-17 0 1,17 0-16,-17 0 16,0 18-16,-1-18 0,1 0 15,18 18-15,-1-18 0,0 17 16,1 1-1,17 0-15,0-1 16,0 1-16,0 0 16,0-1-16,0 18 0,0 1 15,0-19-15,0 19 0,0-1 16,0 0-16,0 1 16,0-1-16,0-18 0,0 19 15,0-19-15,0 1 16,0 17-16,0-17 15</inkml:trace>
  <inkml:trace contextRef="#ctx0" brushRef="#br0" timeOffset="64018.88">22137 13829 0,'0'0'0,"0"-18"16,17 18-16,-17-17 16,18-1-1,0 18 1,-1 18-16,1-18 16,0 17-16,-1 1 0,1 0 15,17 17-15,-17-18 16,-1 19-16,1-1 0,0-17 15,-18 17-15,17-17 16,-17-1-16,0 1 0,-17-1 16,-1 1-16,0-36 31,18 1-31,0-1 0,0-17 16,0 0-16,18-1 0,0 1 15,-1 0-15,1 0 16,0-1-16,-1 19 0,1-1 15,-18 0-15,18 18 16,-1 0-16,1 0 0</inkml:trace>
  <inkml:trace contextRef="#ctx0" brushRef="#br0" timeOffset="64402.32">22825 13811 0,'0'0'0,"-18"0"16,-17 0-1,17 18-15,1-18 16,-1 18-16,0-18 0,1 17 16,-1 1-16,18-1 15,0 1-15,18 0 16,-1-18-16,1 0 0,0 0 16,17 0-16,-18 0 15,19-18-15,-1 0 0,-17 1 16,-1-1-16,1 1 15,0-1-15,-18 0 0,0 1 16,0-19-16,0 19 0,-18-1 16,0 18-16,1-18 15,-1 18-15,-17 0 0,-1 18 16,1 0-16,0 17 16,17-17-16,1 17 0,-19 0 15,36 0-15,0 1 16,0-19-16,0 19 0,18-19 15,17 1-15,-17 0 0,35-1 16,-18-17-16,18 0 16,-18 0-16</inkml:trace>
  <inkml:trace contextRef="#ctx0" brushRef="#br0" timeOffset="64833.3">23248 13794 0,'0'0'0,"0"-36"0,0 19 15,0-1-15,-18 18 16,1 0 0,-1 18-16,0-1 15,18 1-15,-17 0 16,17-1-16,0 1 0,17-18 16,-17 18-16,18-18 0,0 0 15,17 0-15,-17 0 16,17-18-16,-17 18 0,17-18 15,-17 1-15,17-19 16,-18 19-16,1-1 0,0-17 16,-1 17-16,1 0 0,-18-17 15,0 18 1,0-1-16,-18 36 16,1-1-16,-1-17 15,-17 35-15,17-17 16,-17 17-16,17-17 0,-17 17 15,17 1-15,1 17 16,17-18-16,0-18 0,0 19 16,17-1-16,1-17 15,17-1-15,18 1 0,0-18 16,18 0-16,-1 0 0,1-18 16,-1 1-16,1-1 15</inkml:trace>
  <inkml:trace contextRef="#ctx0" brushRef="#br0" timeOffset="65813.17">16175 15046 0,'0'18'94,"0"-1"-79,17 1 1,1-18-1,0 0 1,-18-18-16,17 18 0,1-17 16,0-1-1,-18 0-15,0 1 16,0-1-16,-18 18 16,0 0-1,1 0-15,-1 18 16,0-1-16,1-17 15,17 18-15,-18 0 0,1-1 16,-1 1 0,18 0-1</inkml:trace>
  <inkml:trace contextRef="#ctx0" brushRef="#br0" timeOffset="66634.28">17657 14940 0,'0'0'0,"0"-18"0,17 1 16,-17-1-1,18 18-15,-18-17 16,17 17-1,-17-18-15,18 18 16,-18 18 0,0-1-16,-18 1 15,18-1-15,0 19 0,-17-19 16,17 19-16,-18-1 16,18 0-16,-17-17 0,17 17 15,0-17-15,0 17 0,-18-17 16,18-1-16,-18 1 15,18 0-15</inkml:trace>
  <inkml:trace contextRef="#ctx0" brushRef="#br0" timeOffset="67061.55">17727 14870 0,'0'0'0,"18"-71"15,-1 53-15,1-17 0,17 17 16,-17 1-16,17-1 16,0 1-16,-17-1 0,17 18 15,-17 0-15,17 0 16,-35 18-16,0 17 16,0-18-16,0 19 0,-35-1 15,17 0-15,-17 18 16,0-18-16,0 1 0,-18-1 15,17 0-15,1 1 16,0-19-16,0 1 0,-1 0 16,19-18-16,-1 0 0,0 0 15,1-18-15,17 0 16,0 1-16,17-1 16,1 0-16,0 1 15,-1 17-15,1 0 16,17 17-16,-17-17 0,-1 18 15,19 0-15,-1 17 16,0-17-16,-17-1 0,35 1 16,-18 17-16,0-17 0,1-1 15,17 1-15,-18 0 16,0-1-16</inkml:trace>
  <inkml:trace contextRef="#ctx0" brushRef="#br0" timeOffset="68170.5">18309 15275 0,'0'-35'16,"0"17"-16,0 1 16,-17 17-16,17-18 15,-18 0-15,0 18 0,18-17 16,-17 17-16,-1 0 0,0 0 16,1 0-16,-1 17 15,18 1-15,-18 0 0,1-1 16,-1 1-16,18 0 15,-18-1-15,18 1 0,0 0 16,0-1-16,18 1 16,0-18-1,-1-18-15,1 18 0,-18-17 16,18-1-16,-1 0 16,1-17-16,-18 17 0,18 1 15,-18-1-15,0 0 0,17 1 16,-17 34 15,0 19-31,0-19 16,0 1-16,0 17 0,0-17 15,0 0-15,18 17 0,0-18 16,-1 1 0,1-18-16,-1 0 15,1 0-15,0-18 16,-1 1-16,1-1 0,0-17 15,-1 17-15,1 1 0,0-1 16,-18 0-16,17 1 16,-17-1-16,18 18 0,-1 0 15,-17 18 1,18-18-16,-18 17 0,18 1 16,-18 0-16,17-1 0,-17 1 15,18 0-15,-18-1 16,18 1-16,-1-1 15,1-17-15,0 0 16,-1-17-16,1-1 16,-1 1-16,1-1 0,0-17 15,-1 17-15,1 0 16,-18 1-16,18-1 0,-18 36 31,0-1-31,-18 1 16,18 0-16,0-1 0,0 19 15,0-19-15,0 1 16,18-1-16,-18 1 0,17 0 16,1-18-16,17 0 0,-17 0 15,0-18-15,17 18 16,-18-18-16,19-17 0,-19 18 16,1-19-16,0 19 15,-1-19-15,1 19 16,-18-1-16,0-17 0,-18 17 15,1 18 1,-1 18-16,0-18 0,1 35 16,-1-17-16,0-1 15,1 19-15,17-19 0,-18 19 16,18-19-16,0 1 0,0-1 16,18-17-16,-1 0 15,1 0-15,0-17 16,-1-1-16,1 1 15,0-19-15,-1 1 0,1 0 16,0-18-16,-1 0 16,1 0-16,-1 0 0,1-18 15,-18 19-15,0-19 0,18 18 16,-18 18-16,0 0 16,0 52-1,-18 18-15,18 1 16,0 17-16,0-18 15,-18 18-15,18 0 0,0 0 16,0-18-16,0 18 16,0-18-16,18 0 0,-18 1 15,18-19-15</inkml:trace>
  <inkml:trace contextRef="#ctx0" brushRef="#br0" timeOffset="68513.63">19509 15169 0,'0'0'0,"17"-35"16,-17 18-16,0-1 16,0 0-16,0 1 15,-17 17 1,-1 17-16,0-17 0,1 18 16,-1 17-16,0-17 0,1 17 15,-1 0-15,0-17 16,18 17-16,0 1 0,0-19 15,0 18-15,18-17 16,0-18-16,-18 18 0,17-18 16,1 0-16,17-18 0,-17 0 15,0 1-15,-1-1 16,1-17-16,0 0 0,-1-1 16,-17 1-16,0 0 0,0 0 15,0 17-15,0-17 16,-17 17-16,-1 18 0,0 0 15,1 0-15,-1 18 16,0-1-16</inkml:trace>
  <inkml:trace contextRef="#ctx0" brushRef="#br0" timeOffset="69220.3">19791 15169 0,'0'0'15,"35"-35"-15,-17 18 16,-18-1-16,0 0 16,0 1-1,0-1-15,-18 18 16,0 0 0,18 18-1,-17-18 1,17 17-1,0 1-15,-18 0 16,18-1-16,0 1 16,0 17-16,0-17 15,0-1-15,0 1 0,0 17 16,0-17-16,0 0 16,0 17-16,0-18 0,0 1 15,0 0 1,0-36-1,18 0 1,-1-17-16,1 0 16,0 0-16,-1-1 0,1 1 15,17 0-15,-17 17 0,-18 1 16,18-1-16,-1 18 16,-17 18-1,0-1 1,18 1-16,-18 17 0,17-17 15,1-1-15,0 1 0,-1 0 16,1-18-16,0 17 16,-1-17-16,1 0 0,17 0 15,-17 0-15,0-17 16,-1-19-16,1 19 0,17-1 16,-17-17-16,-1 0 0,1 17 15,0-17-15,-1 17 16,-17 0-16,18 18 0,-18 18 15,0 0 1,0-1-16,0 1 16,0 0-16,0 17 0,0-18 15,0 1-15,0 0 16,18 17-16,-18-17 0,17-1 16,1 1-16,-1-18 0,19 18 15,-19-1-15</inkml:trace>
  <inkml:trace contextRef="#ctx0" brushRef="#br0" timeOffset="70612.22">21167 15363 0,'0'0'15,"0"18"-15,0 0 16,0-1 0,17 1-16,1-18 15,0 18-15,-1-18 0,18 0 16,1-18-16,-1 0 15,0 1-15,18-19 0,-17 1 16,-1 0-16,18-18 16,-18 0-16,0-17 0,-17-19 15,0 19-15,-1-18 0,-17 17 16,-17 0-16,-1 1 16,-17 17-16,-1 35 0,1 1 15,0 34-15,0 1 16,-1 17-16,1 18 0,17 18 15,18-1-15,0 1 0,0-1 16,18 1-16,0 17 16,-1-17-16,-17 17 0,18 0 15,0 0-15,-18 0 16,17 18-16,-17-35 0,18 17 16,-18-17-16,0-1 0,17 1 15,-17-18-15,0 0 16,0-1-16,0-16 0,18-1 15,-18-17-15,0-1 16,0 1-16,18-18 0,-1 0 16,1 0-16,0-18 15,-1 1-15,19-1 16,-19 0-16,1-17 0,-1 0 16,-17 17-16,0-17 15,0 0-15,0-18 0,0 17 16,-17-16-16,-1-1 0,-17 0 15,0 0-15,17 0 16,-17 18-16,-18-1 0,18 1 16,-1 0-16,1 17 15,17 0-15,1 1 0,-1-1 16,18 1-16,18-1 0,-1 0 16,1 1-16,17-1 15,1 0-15,16 1 0,-16-1 16,17 18-16,-18-18 0,18 1 15,-18 17-15,18 0 16,-18 0-16,1 0 0,-1 0 16,-18 0-16,19 17 15,-19-17-15,1 18 0,0 0 16,-18-1-16,17 1 16,1 0-16,-18-1 15,18-17-15,-18 18 0,17-18 16,1 0-1,0 0-15,-1 0 0,1-18 16,-1 1-16,1-1 0,0 0 16,-1 1-16,1-1 15,-18 0-15,18 18 0,-18-17 16,0-1-16,0 1 16,-18-1-16,18 0 15,-18 18-15,1-17 0,-1-1 16,0 18-16,1 0 15,-1 0-15,1 0 0,-19 0 16,19 18-16,-19-18 16,19 17-16,-19 1 0,19 0 15,-1 17-15,0-18 16,18 1-16,0 17 0,0-17 16,0 0-16,18-1 0,0 1 15,-1 0-15,19-18 16,-19 0-16,19 0 0,-1 0 15,-17 0-15,17-18 0,-18 0 16,19-17-16,-19 17 16,1 1-16,-18-19 0,0 1 15,0 18-15,0-19 0,-18 19 16,1-1-16,-19 0 16,19 18-16,-18 0 0,17 0 15,-17 0-15,-1 18 16,19 0-16,-1-1 0</inkml:trace>
  <inkml:trace contextRef="#ctx0" brushRef="#br0" timeOffset="70996.98">22454 15258 0,'0'0'0,"0"-18"15,18 18 1,0 0 0,-1 18-16,1-1 15,-1-17 1,1 18-16,17 0 0,-17-1 16,0 1-16,-1-1 15,-17 1-15,18 0 0,-18-1 16,0 1-16,-18-18 0,1 18 15,17-1-15,-18-17 16,0 0-16,1 0 0,-1 0 16,0 0-16,1 0 15,17-17-15,0-1 0,0-17 16,0 17-16,17-17 0,1 0 16,0-1-16,-1 1 15,19 17-15,-19-17 0,1 17 16,17 18-16,-17-17 15,17 17-15</inkml:trace>
  <inkml:trace contextRef="#ctx0" brushRef="#br0" timeOffset="71800.23">23019 15152 0,'0'0'0,"-18"17"31,0-17-31,1 0 16,-1 18-16,1-18 15,-1 18-15,0-1 0,18 1 16,-17 0 0,17-1-16,0 1 0,17-18 15,1 18-15,0-18 16,-1-18-16,1 18 16,-1-18-16,1 1 0,0-1 15,-1 0-15,-17 1 16,18-1-16,-18 0 15,-18 1-15,1 17 0,-1 0 16,-17 0-16,17 17 16,-17 1-16,17 17 0,1-17 15,-1 17-15,18-17 16,0 0-16,0 17 0,0-18 16,18 1-16,-1-18 0,1 18 15,17-18-15,-17 0 16,52-18-16,-34 0 15,-1 1-15,0-1 16,-17 1-16,17-1 0,-17-17 16,-1 17-16,-17 0 0,18-17 15,-18 17-15,0 1 16,0-1-16,18 1 0,-1-1 16,1 18-1,17 0-15,-17 0 0,17 18 16,0-1-16,1 1 0,-19-1 15,19 1-15,-19 0 16,-17-1-16,18 19 0,-18-19 16,0 19-16,-18-19 15,1 1-15,-1-1 0,0 1 16,-17 0-16,17-1 0,1-17 16,-1 0-16,1 0 15,17-17-15,0-1 16,0 0-16,17-17 15,1-18-15,17 18 0,0-36 16,1 19-16,17-19 0,-18 18 16,18 0-16,0 0 15,-18 18-15,0 0 0,0 35 16,-17 0-16,0 0 16,-1 17-16,-17 19 0,18-1 15,-18 0-15,0 18 0,0 0 16,0 0-16,0-18 15,-18 18-15,18 0 0,0-18 16,-17 1-16,17-1 16,0-18-16,0 1 0,0 0 15</inkml:trace>
  <inkml:trace contextRef="#ctx0" brushRef="#br0" timeOffset="71979.81">23671 15046 0,'0'0'0,"-17"0"16,34 0-16,1 0 15,17 0-15,1-18 0,16 1 16,19 17-16,0-18 16,-1-17-16,18 17 0,-35 0 15,18 1-15,-18 17 16,-18-18-16</inkml:trace>
  <inkml:trace contextRef="#ctx0" brushRef="#br0" timeOffset="73047.83">16563 16387 0,'0'0'0,"-18"0"15,18-18 17,0 36-1,-17-18-16,17 17-15,-18 1 0,18-1 16,0 1 0,0 0-16,0-1 0,0 1 15,18-18 1,-1 0-16,-17-18 0,18 18 16,0-17-16,-18-1 0,17 18 15,-17-18-15,18 1 16,-18-1-16,0 1 15,-18 17-15,1 0 16,-1 0-16,0 0 16,1 17-16,-1 1 15,0-1-15,18 1 16,0 0-16,0-1 16,18-17-1,0 0 1,-1-17-16,-17-1 0,18 18 15,0-18-15,-18 1 16,17 17-16,-17-18 0,0 1 31</inkml:trace>
  <inkml:trace contextRef="#ctx0" brushRef="#br0" timeOffset="74243.61">18045 16140 0,'0'0'15,"17"0"-15,-17-18 16,18 18-1,-1 0 64,1 0-64,0 0 1,-1 0-16,1 0 0,0 0 15,-1 0-15,1 0 0,0 0 16,-1 18-16,1-18 16,0 0-1,-1 17-15,1-17 16,-36 18 15,1-18-31,-1 0 16,0 0-16,-17 0 0,17 0 15,1 0-15,-1 0 16,0 0-16,1 0 0,34 0 31,-17-18-15,18 18-16,0-17 16,-1 17 15,-17-18-31,18 18 0,0-18 15,-1 1 1,1-1-16,0 0 0,-1 1 16,-17-1-16,18 0 15,-18 1-15,0-1 16,-18 18-16,1 0 16,17 18-1,-18-1-15,0 19 0,18-19 16,-17 19-16,17-1 15,-18 0-15,0 0 0,1 18 16,17-17-16,-18-1 0,0 0 16,1 1-16,17-1 15,-18-18-15,18 1 0,0 0 16,0-1-16,18-34 16,-18-1-1,17 0-15,1-17 0,0 0 16,-18-18-16,17 0 15,1 0-15,0 18 0,-1-18 16,1 18-16,-18-1 0,18 19 16,-18 34-1,0 19-15,0-1 16,0 0-16,17 0 16,-17 18-16,18-17 0,-1 17 15,1-18-15,17 0 0,-17 0 16,17 1-16,1-19 15,-1 1-15,0-18 0,0 0 16,1-18-16,-19 18 16,19-35-16,-19 17 0,1-17 15,-1-18-15,1 18 0,-18-18 16,18 0-16,-18 0 16,0 18-16,0 0 0,0-1 15,0 19-15,-18-1 16,18 36-1</inkml:trace>
  <inkml:trace contextRef="#ctx0" brushRef="#br0" timeOffset="74841.36">19050 16263 0,'0'0'0,"35"0"15,-35-18 1,0 1-16,-17-1 15,-1 18-15,0 0 16,-17 0-16,17 0 16,-34 35-1,34 1-15,0-19 0,1 19 16,17-19-16,-18 19 0,18-19 16,0 1-16,18-1 0,-1 1 15,1-18-15,0 0 16,-1-18-16,1 18 0,-1-17 15,19-18-15,-19 17 16,1-17-16,0-1 0,-1 1 16,1 17-16,0-17 15,-1 17-15,-17 1 0,0-1 16,0 36 0,0-1-1,0 1-15,0 0 0,0 17 16,18-17-16,-18-1 0,17 1 15,1 0-15,-18-1 16,18-17-16,-1 18 0,1-18 16,0 0-16,-1-18 15,19 18-15,-19-17 0,1-1 16,-1 0-16,1 1 0,0-19 16,-1 19-16,-17-1 15,18 0-15,-18 1 0,18-1 16,-18 1-16,0 34 15,0 1 1,0-1 0,-18 19-16,18-19 0,0 19 15,0-1-15,0-17 0,0 17 16,0 0-16,0-17 16,0-1-16,0 1 0,18 0 15</inkml:trace>
  <inkml:trace contextRef="#ctx0" brushRef="#br0" timeOffset="74990.88">19562 16016 0,'0'0'0,"-18"0"15,0 0-15,1 0 16,17 18-16</inkml:trace>
  <inkml:trace contextRef="#ctx0" brushRef="#br0" timeOffset="75544.17">19685 16192 0,'0'0'15,"0"18"17,0 0-17,0 17-15,0-17 16,0 17-16,0 0 0,0-17 16,18 17-16,-18-17 0,0 17 15,0-17-15,17-18 16,1 0-1,-18-18-15,0 0 16,18 1-16,-1-1 0,-17-17 16,18 17-16,-1-17 15,-17 17-15,18 1 0,-18 34 32,0 1-17,0 0-15,0-1 16,18-17-16,-1 18 15,1-18-15,0 0 0,17-18 16,0 18-16,-17-17 0,17-1 16,-17 0-16,-1-17 15,1 17-15,0 1 0,-1-19 16,-17 19-16,0-1 0,-17 18 16,-1 0-1,0 18-15,18 17 16,-17 0-16,17 1 15,-18-1-15,18 0 0,18 1 16,-1-1-16,1 0 0,17 0 16,1-17-16,17 0 15,-1-1-15</inkml:trace>
  <inkml:trace contextRef="#ctx0" brushRef="#br0" timeOffset="75910.07">21378 16245 0,'0'0'0,"0"-17"0,0-1 16,0 36 0,-17-1-1,17 1-15,-18 17 16,18 1-16,-18-1 0,18 0 15,-17 0-15,17 1 16,-18 34-16,18-52 16,0 0-16,0-1 0</inkml:trace>
  <inkml:trace contextRef="#ctx0" brushRef="#br0" timeOffset="76373.14">21202 16245 0,'0'0'0,"18"-35"16,-1 17-16,1 18 15,-1-17-15,19-1 0,-1 18 16,-17-17-16,17 17 0,0-18 16,1 18-16,-1 0 15,-18 0-15,1 18 0,0-1 16,-1-17-16,-17 18 15,18-1-15,-18 1 0,0 0 16,-18-1-16,1 1 0,-1 0 16,0-1-16,1 1 15,-1 0-15,1-1 0,-1 1 16,18 0-16,0-1 16,18 1-16,-1-18 15,1 17-15,-1-17 0,19 18 16,-19-18-16,1 0 15,0 18-15,-1-1 16,-17 1-16,-17 0 16,-1-1-16,0-17 15,1 18-15,-19-18 0,1 18 16,18-18-16,-36 17 16,17-17-16,1 0 0,0 0 15,-1 0-15,1-17 0,0-1 16,17 0-16,18 1 15,0-1-15</inkml:trace>
  <inkml:trace contextRef="#ctx0" brushRef="#br0" timeOffset="77688.45">21855 16369 0,'0'0'0,"35"0"16,-35-18-16,17 18 16,-17-17-16,-17 17 15,-1 0 1,-17 0-16,17 17 16,1 1-16,-19 0 0,19-1 15,-19 1-15,19-1 16,-1 19-16,1-19 0,17 1 15,0 0-15,0-1 16,17-17 0,1-17-16,-1 17 0,1-18 15,0 0-15,17 1 16,-17-19-16,-1 19 0,1-1 16,0 1-16,-1-1 15,-17 0-15,18 18 16,-18 18-1,0 0 1,0-1-16,0 1 0,0-1 16,17 1-16,-17 0 15,18-18-15,0 17 0,-1-17 16,1 0-16,0 0 0,-1-17 16,1 17-16,0-18 15,17 0-15,-35 1 0,18-1 16,-1 1-16,1-1 0,-18 0 15,17 1 1,-17 34 0,0 1-1,18-18-15,-18 18 0,18-18 16,-1 17-16,1-17 0,0 0 16,17 0-16,-17 0 15,17 0-15,0-17 0,-17-1 16,-1 0-16,19 1 15,-19-1-15,1 0 0,0 1 16,-18-1-16,0 0 0,0 1 16,0 34-1,-18 1 1,18 17-16,-18-17 16,18 35-16,0-18 0,0 18 15,0 0-15,0 18 0,0-1 16,0 1-16,18-1 15,-18 1-15,0-18 0,0 17 16,0-34-16,-18 16 16,1-34-16,-1 0 0,0-1 15,1-17-15,-1 0 0,0-17 16,1-1-16,17-17 16,0 0-16,0-1 0,17 1 15,1-18-15,0 18 16,17-18-16,0 18 0,-17-18 15,17 17-15,0 1 16,-17 0-16,17-18 0,1 18 16,-19-1-16,19-17 0,-1 18 15,-17-18-15,-1 18 16,1 0-16,-18 17 0,0 0 16,0 1-16,-18 17 15,18 17-15,-17 1 16,-1 0-16,0 17 0,18-17 15,-17 17-15,17 0 16,0-17-16,0-1 0,17 19 16,-17-19-16,18-17 0,0 18 15,17-18-15,-18 0 16,19-18-16,-1 1 0,-17-1 16,17-17-16,0 17 15,-17-17-15,17 0 0,0-1 16,-17-17-16,0 18 15,17 17-15,-17-17 0,-1 18 16,1-1-16,-1 18 16,1 0-16,0 18 15,-18-1-15,17 1 0,1 17 16,0 0-16,-18-17 0,17 17 16,-17 1-16,0-1 15,0 0-15,0 0 0,0-17 16,-35 17-16,17 1 15,-17-19-15,17 1 0,-17 0 16,-18-1-16,18 1 0,0-18 16,-18 0-16,18 0 15,-18 0-15,17-18 0,1 18 16,17-35-16</inkml:trace>
  <inkml:trace contextRef="#ctx0" brushRef="#br0" timeOffset="89746.4">25171 13529 0,'0'0'0,"-18"0"0,0 0 16,18-18 15,-17 18-31,17-17 31,-18-1-15,18 0-16,0 1 0,0-1 16,0 1-16,0-1 15,0-17-15,0-1 0,0 1 16,18 17-16,-18-17 16,0 0-16,17 0 0,1 17 15,0-17-15,-1 17 0,19-17 16,-19 17-16,19 0 15,-1 1-15,0-1 0,0 1 16,1 17-16,-1-18 16,0 18-16,0 0 0,-17 18 15,17-1-15,-17 1 0,-18 17 16,18 0-16,-18 1 16,0 17-16,0 0 0,0-1 15,-18 19-15,0 0 16,-17 17-16,17-18 0,-17 18 15,0 1-15,0-19 0,17 18 16,0-17-16,1 0 16,-1-1-16,18-17 0,0 0 15,18-18-15,-1 0 16,1 1-16,0-19 0,-1 1 16,19-18-16,-1 0 0,0-18 15,0 1-15,1-1 16,-19 0-16,19 1 0,-19-18 15,1 17-15,-1 0 0,-17 1 16,-17 34 0,-1-17-1,1 36-15,-1-19 16,0 18-16,-17 1 0,0 17 16,17-18-16,-17 36 15,17-19-15,-17 19 0,17 0 16,1 17-16,-1-18 0,18 18 15,-18 18-15,1-17 16,-1 16-16,0 1 0,1-18 16,-1 18-16,1 0 0,-1 0 15,0 0-15,1 0 16,-1-18-16,18 0 0,-18 0 16,1-17-16,17-1 15,0 1-15,-18-1 0,18-17 16,0 0-16,0 0 15,-18 0-15,18-18 0,0 1 16,-17 16-16,17-16 0,0-1 16,-18 0-16,0-17 15,18 17-15,-17-17 0,-1 0 16,18-1-16,-17 1 0,-1-1 16,0-17-16,1 0 15,-19 18-15,19-18 0,-19 0 16,19-18-16,-18 18 15,17 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12T03:29:05.990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3104 1729 0,'0'0'0,"-35"17"16,18-17-1,-1 0 1,0 0-16,1 0 0,17-17 16,-18 17-16,0 0 15,1 0-15,-1 0 16,0 0 0,18 17 15,18-17-16,17 0 1,-17 0-16,35 0 16,0 0-16,17 0 0,19-17 15,16-1-15,19 0 0,17 18 16,35-17-16,18-1 16,18 0-16,17 1 0,1-1 15,17 18-15,0-18 0,-1 18 16,1 0-16,-17 0 15,-19 0-15,-17 0 0,-17 0 16,-18 18-16,-36-18 16,-17 0-16,-18 0 0,-35 0 15,0 0-15,-18 0 0,-17 0 16,-18-18-16</inkml:trace>
  <inkml:trace contextRef="#ctx0" brushRef="#br0" timeOffset="1435.58">2963 1799 0,'0'0'0,"-17"0"31,-1 0-15,0 0 15,1 18 16,17-1-47,0 1 16,-18 0-16,18-1 15,-18 19-15,18-1 0,-17 0 16,17 18-16,0 0 16,-18 18-16,18-1 0,0 1 15,0 17-15,0 18 0,0 0 16,-17-1-16,17 19 16,0-1-16,0 1 0,-18 17 15,18 0-15,-18 0 16,18 0-16,0 0 0,0 18 15,0-18-15,0 0 0,0 18 16,18-18-16,-18-17 16,0 17-16,18-18 0,-18 1 15,0-1-15,0 1 0,0-19 16,0 1-16,0 0 16,0-18-16,0 1 0,0-1 15,-18-18-15,18 18 16,-18-17-16,18 0 0,-17-18 15,-1 17-15,18-17 16,-18 0-16,18-18 0,-17 0 16,17 1-16,0-19 15,0 19-15,-18-19 0,18 1 16,0 0-16,0 17 0,0-18 16,0 1-16,0 0 15,0-1-15,0 1 16,0 0-16,0-1 15,0 1 17,18-18-1,-1 0 0,1 0-15,0 0-1,-1 0-15,1 18 16,17-18 0,-17 0-16,17 0 0,18 0 15,0-18-15,18 18 0,17-18 16,18 1-16,-1-1 0,19 0 16,-1 1-16,18-1 15,1 0-15,-1 1 0,17-1 16,1 1-16,0-1 15,17 18-15,-17-18 0,17 1 16,1-1-16,-1 0 0,18 1 16,-35-1-16,17 0 15,-17 18-15,0-17 0,-18-1 16,0 18-16,-17-17 16,-1-1-16,-17 18 0,0-18 15,0 1-15,-18-1 0,-18 18 16,1-18-16,-1 1 15,19-19-15</inkml:trace>
  <inkml:trace contextRef="#ctx0" brushRef="#br0" timeOffset="2837.46">7056 1640 0,'0'-17'31,"17"17"-15,1 0 15,-18 17-31,0 1 16,17-18-1,-17 35-15,18-17 16,-18 0-16,0 17 16,18-17-16,-18 17 0,0 0 15,0 18-15,17-18 0,-17 18 16,0 0-16,0 18 16,0-18-16,0 17 0,0 1 15,0 17-15,0 0 16,0 0-16,0 0 0,0 18 15,0-18-15,18 1 0,-18 17 16,0-18-16,0 18 16,0-18-16,0 0 0,0 18 15,18-18-15,-18 18 16,0-18-16,0 18 0,0-18 16,0 0-16,0 0 0,0 1 15,0-1-15,17-18 16,-17 1-16,0-1 0,0 1 15,0 0-15,0-1 0,0 1 16,0-18-16,-17 17 16,17-17-16,-18 0 0,18 18 15,-18-19-15,18 1 16,-17-17-16,17 17 0,0-1 16,0-16-16,-18-1 0,18 18 15,0 18 1,0-36-16,-18 0 0,18 0 15,0 1-15,0-1 16,-17 0-16,17 0 0,0 1 16,0-1-16,0 0 0,0 1 15,-18-19-15,18 18 16,0 1-16,0-1 0,0 0 16,0-17-16,-17 17 15,17-17-15,0 0 0,0-1 16,0 1-16,0-1 0,0 1 15,0 0 1,0-1-16,-18-17 47,18-17 15,0-1-46,18 0-16,-18 1 16,0-18-16</inkml:trace>
  <inkml:trace contextRef="#ctx0" brushRef="#br0" timeOffset="4535.56">4780 1887 0,'-18'0'16,"18"-17"-1,0-1-15,0 0 16,0 1 0,18 17-1,-18-18 1,0 36-1,0-1 17,0 1-32,0 0 0,0-1 15,0 19-15,0-1 16,0 0-16,0 0 0,0 18 16,0 18-16,0-1 0,-18 1 15,18 17-15,0 0 16,0 1-16,0 16 0,0 1 15,0 0-15,-17 0 0,17 0 16,0-18-16,17 18 16,-17 0-16,0-1 0,18 1 15,-18-17-15,0 16 16,18 1-16,-18-18 0,0 1 16,0 16-16,0-34 15,0 17-15,0 0 0,0-17 16,-18-1-16,18 1 0,0 0 15,0-19-15,0 19 16,-18 0-16,18-18 0,0 17 16,0-17-16,0 0 0,0 0 15,0 0-15,-17 0 16,17 0-16,0-18 0,0 0 16,0 18-16,0-18 15,0 1-15,0-19 0,0 19 16,0-1-16,0-18 0,0 19 15,0-1-15,0-17 16,-18 17-16,18-17 0,0 17 16,-17-18-16,17 1 15,0 0-15,-18-1 0,18 19 16,0-19-16,-18 1 0,18 0 16,0-1-16,0 1 15,-17 17-15,17-17 0,-18-1 16,18 19-16,0-19 15,0 1-15,-18 0 0,18-1 16,0 1 0,0 0-1,-17-1-15,17 1 16,0-1-16,-18 1 16,18 0-16,0-1 15,-18 1-15,18 0 16,-17-18-16,17 17 15,0 1 32,-18-18 0,18-18-31,0 1-16</inkml:trace>
  <inkml:trace contextRef="#ctx0" brushRef="#br0" timeOffset="6434.31">1746 1023 0,'0'0'0,"0"-18"15,0 1-15,-17 17 16,17-18-16,0 0 16,-18 18-16,18-17 15,0 34 32,0 1-31,18 0-16,-18-1 0,0 19 15,0-19-15,17 19 16,-17 17-16,0-18 0,18 18 16,-18 0-16,0-18 0,18 18 15,-18 0-15,17 0 16,-17-18-16,18-17 0,-18-1 15,0 1-15,17-18 16,-17-18-16,0 1 16,0-19-16,0 1 0,0 0 15,0-1-15,0 1 16,-17 0-16,17 0 0,0 17 16,0 0-16,0 1 15,0-1-15,17 18 47,1 0-47,0 0 16,-1 0-16,1 0 0,0 0 15,-1-18-15,1 1 0,17 17 0,-17-18 16,-1 1-16,1-1 0,0 0 0,-18 1 16,35-54-16,-35 53 15,0 1-15,0-1 0,0 0 16,0 1-16,0-1 0,0 1 15,0 34 1,18 1 0,-18-1-16,0 19 0,0-19 15,17 1-15,-17 17 0,0 1 16,0-1-16,18 0 16,-18 0-16,0 1 0,0-1 15,0 0-15,0 1 0,18-1 16,-18 0-16,0-17 15,0-1-15,17-17 0</inkml:trace>
  <inkml:trace contextRef="#ctx0" brushRef="#br0" timeOffset="7030.64">2399 1164 0,'0'0'0,"0"-17"16,0 34 15,0 1-15,18-18 15,-1 0-15,-17-18-16,0 1 15,18 17-15,-18-18 0,0 0 16,-18 18-16,1 0 15,-1 0-15,0 18 16,1-18-16,17 18 0,-18-1 16,0 1-16,18-1 15,-17 1-15,17 17 0,0-17 16,0 17-16,0 1 0,0-19 16,17 18-16,1-17 15,17 0-15,-17-1 0,17 1 16,0-18-16,1 0 15,-1-18-15,0 1 0,1-1 16,-19-17-16,18 0 0,-17 17 16,0-17-16,-1-1 0,1 1 0,-18 0 15,0 17-15,0-17 0,0 17 0,0 1 16,0-1-16,-18 0 16,1 18-16,17 18 15,0 0 1,0-1-16,0 1 15,0 0 1,17-1-16,-17 1 0,18 17 16,0-17-16,-18-1 15,17 1-15,1 0 0,-18-1 16,18 1-16,-1-18 0,-17 18 16,18-18-16,-1 0 15,-17-18-15,18 0 0,-18 1 16</inkml:trace>
  <inkml:trace contextRef="#ctx0" brushRef="#br0" timeOffset="7162.17">2716 1005 0,'0'0'0,"-17"-17"16,-1 17-16,18-18 16,0 36-1,18-18 1</inkml:trace>
  <inkml:trace contextRef="#ctx0" brushRef="#br0" timeOffset="7810.79">3175 1041 0,'0'0'16,"0"-18"-16,0 0 0,-18 1 15,18-1-15,-17 18 0,-1-18 16,0 18-16,1 0 0,-1 0 15,1 0-15,-1 0 0,0 18 0,1-18 16,-1 18-16,0-1 0,1 1 0,-1 0 16,18-1-16,0 1 0,0 0 15,0-1-15,0 1 0,0 0 16,18-1-16,-1-17 0,1 0 16,0 0-16,-1 0 0,1 0 0,17 0 15,-17-17-15,-1-1 0,1 0 0,0 18 16,-1-17-16,1-1 0,0 0 0,-1 18 15,-17-17-15,18 17 0,-18-18 0,0 36 16,0-1 0,0 1-16,0 0 0,0-1 15,0 1-15,0 0 0,0 17 16,18 0-16,-18 0 16,17 18-16,-17 0 0,18-18 15,-18 18-15,0 0 0,0 0 16,0-18-16,0-17 15,-18 17-15,1-17 0,-1-18 16,0-18 0,1-17-16,-1 0 0,18-36 15,0 18-15,0-35 0,18 18 0,-1-19 16,1 19-16,0-1 0,-1 1 0,1 17 16,17 0-16,-17 0 0,-1 0 0,19 18 15,-19 0-15,1-1 0,0 1 0,17 0 16,-18 17-16,-17 0 0,18 1 0,0-1 15,-18 1-15,17 17 0,-17 17 16,0 1 0,0-1-16,0 19 0,0-19 0,0 19 15,0-1-15,0 0 0,0 0 0,0 1 16,0 17-16,0-18 0,0 0 0,0 0 16,0 1-16,0-1 0,0 0 0,0 1 15,18-19-15,-18 1 0,0 0 16,0-1-16,0 1 15,18-18-15</inkml:trace>
  <inkml:trace contextRef="#ctx0" brushRef="#br0" timeOffset="7994.01">3422 882 0,'0'0'0,"-18"0"15,-17-18-15,17 1 16,36 17-1,0-18 1,-1 18-16,1 0 0,17-18 0,0 18 16,1-17-16,-1-1 0,0 18 0,1 0 15,-1-18-15,0 18 0,0-17 0,-17 17 16,0-18-16,17 18 0</inkml:trace>
  <inkml:trace contextRef="#ctx0" brushRef="#br0" timeOffset="9517.79">5644 653 0,'0'-18'63,"0"36"-32,0-1-16,0 1 1,0 0-16,-17-1 0,17 1 16,0-1-16,0 19 0,0-19 0,0 1 15,0 70-15,0-70 16,0 17-16,0-17 0,0-1 0,0 1 16,0 17-16,0-17 0,0 0 15</inkml:trace>
  <inkml:trace contextRef="#ctx0" brushRef="#br0" timeOffset="10093.79">5450 811 0,'0'0'0,"0"-35"15,0 17 1,18 1-16,0-1 0,-1 18 16,-17-17-16,18 17 0,0-18 0,-1 18 15,1-18-15,0 18 0,-1-17 0,1 17 16,-1 0-16,1 0 0,0 0 0,-1-18 16,1 18-16,0 0 0,-18 18 15,17-18-15,-17 17 0,18 1 16,-18 0-16,0-1 0,-18 1 15,18-1-15,-17 1 0,17 0 16,-18-1-16,18 1 0,-18 0 0,18-1 0,-17 1 16,-1 0-16,18-1 0,-18-17 15,18 18 1,18-18 0,-18-18-16,18 18 0,-18-17 15,17 17-15,1-18 0,0 18 16,-1-18-16,1 18 0,0 0 0,-1 0 15,1 0-15,-1 0 0,1 0 0,0 0 16,-1 0-16,1 18 0,-18 0 16,0-1-16,0 1 15,0-1-15,-18 1 0,1 0 16,-1-1-16,0 1 0,1 0 0,-1-18 16,1 17-16,-1 1 0,0-18 15,1 18-15,-1-18 0,0 0 0,1 17 16,-1-17-16,0 0 0,18-17 15,-17 17-15,17-18 0,-18 18 16,18-53-16,0 35 16,0 1-16,0-1 15</inkml:trace>
  <inkml:trace contextRef="#ctx0" brushRef="#br0" timeOffset="10529.4">6209 900 0,'0'0'0,"0"-18"15,0 0 1,-18 18-16,1 0 16,17-17-16,-18 17 15,0 0-15,1 0 16,-1 0-16,0 17 0,1-17 15,17 18-15,-18-18 0,18 18 16,-18-1-16,18 1 0,0-1 16,-17-17-16,17 18 0,0 0 15,0-1-15,17-17 16,-17 18-16,18-18 0,0 0 16,-1-18-16,1 18 0,0-17 15,-1-1-15,1 0 0,0 18 0,-1-17 16,-17-1-16,18 1 0,0-1 0,-18 0 15,17 1-15,-17-1 16,-17 36 0,17-1-1,0 1-15,0 0 16,0-1-16,0 1 0,0-1 16,0 1-16,17-18 15,-17 18-15,18-18 0</inkml:trace>
  <inkml:trace contextRef="#ctx0" brushRef="#br0" timeOffset="11829.04">6491 794 0,'0'0'16,"0"-18"-16,0 0 0,18 1 0,-18-1 0,0 1 16,0-1-16,-18 0 15,0 18-15,1 0 16,-1 18-1,1 0-15,-1-1 16,0 1-16,18-1 0,-17 1 16,17 0-1,17-1-15,1-17 16,0 0-16,-1 18 0,1-18 16,-1 0-16,1 0 0,0 0 15,-1 0-15,1 0 0,-18 18 0,18-18 16,-1 0-16,1 17 0,0 1 15,-18 0-15,0-1 16,-18 18 0,0-17-16,1 0 0,-1-18 0,0 17 15,1 1-15,-1-18 0,0 0 0,1 18 16,-1-18-16,18-18 16,0 0-16,0 1 0,18-19 15,-18 19-15,17-18 0,19-1 0,-19 1 16,1 0-16,0-1 0,17 1 0,-17 0 15,-1 0-15,18-1 0,-17 1 0,0 17 16,-1-17-16,1 18 0,0-1 0,-1 0 16,1 18-16,-18-17 0,18 17 15,-18 17-15,0 1 16,0 0-16,0-1 0,0 1 0,0 17 16,0-17-16,0 17 0,-18 0 0,18 1 15,-18-19-15,18 18 0,-17 1 16,17-1-16,-18 0 0,18 1 0,0-1 15,0-18-15,0 19 0,0-19 0,0 19 16,0-19-16,0 1 0,0 0 16,0-1-16,18-17 15,-18-17-15,0-1 0,17 18 16,-17-35-16,18 17 0,0 0 0,-1-17 16,1 0-16,0 0 0,-1-1 0,1 1 15,17 0-15,-17 17 0,-18-17 0,17 17 16,1 1-16,0-1 0,-18 0 15,17 18-15,-17 18 16,0 0-16,0-1 16,0 18-16,-17-17 0,17 0 15,-18-1-15,0 1 0,1 0 0,-1-1 16,0 19-16,1-19 0,-1-17 0,18 18 16,-17-1-16,-1 1 0,0-18 15,18 18-15,-17-18 0,17-18 16,0 0-16,0 1 15,0-1-15,17 18 0,1-35 16,0 35-16,-18-18 16,17 18-16,1 0 15,-18 18 1,17-18-16,-17 18 0,0-1 16,18 1-16,-18-1 0,18 1 15,-1 0-15,1-1 0,0 1 16,-1-18-16,1 18 0,17-18 15,-17 17-15,-1-17 0,1 0 0,0 0 16,-1-17-16,1 17 0,0-18 0,-1 18 16,1-18-16,0 1 0,-1-1 15,-17 0-15,18 18 0,-18-17 0,0-1 16,0 1-16,0-1 0,-18 0 16,18 1-16,-17-1 15,-1 18 1,18 18-16,0-1 15,-18-17-15,18 18 0,0 0 0,0-1 16,-17-17-16,17 18 0,0-1 0,0 1 16,0 0-16,0-1 0,17-17 0,-17 18 15,18-18-15,-18 18 0,18-18 0,-1 0 16,1 0-16,-1 0 0,1 0 0,0 0 16,-1-18-16,1 18 0,0-18 0,17 1 15,-17-1-15,-1-17 0,-17 17 0,18-17 16,0 17-16,-1-17 0,-17 0 15,0-1-15,0 1 0,0 0 0,0 0 16,0-1-16,0 1 0,-17 0 0,-1 17 16,18 1-16,-18-1 0,1 18 15,17 18-15,0-1 16,0 1-16,0-1 0,0 19 0,0-19 16,0 19-16,17-1 0,-17 0 0,18 0 15,-18 1-15,0-19 0,18 19 0,-18-1 16,17 0-16,-17-17 0,0-1 0,18 19 15,-18-19-15,0 1 0,17-18 0,-17 18 16,18-18-16,-18 17 0,18-17 0</inkml:trace>
  <inkml:trace contextRef="#ctx0" brushRef="#br0" timeOffset="11993.44">7338 794 0,'0'0'0,"0"-18"0,17 0 15,1 18-15,0-17 16,17-1-16,0 18 0,1-17 0,16-1 16,-16 0-16,17 18 0,0-17 0,-18 17 15,0-18-15,0 18 0,1 0 0,-1 0 16,-17 0-16,17 0 0</inkml:trace>
  <inkml:trace contextRef="#ctx0" brushRef="#br0" timeOffset="18509.82">3334 2381 0,'0'-17'0,"17"17"15,-17-18-15,18 0 16,0 1 15,-1 34 0,-17 1-31,0 0 16,0 17-16,0-17 0,0 17 16,0 0-16,0 18 15,0-18-15,0 18 0,-17-18 16,17 18-16,0-17 0,0-19 16,0 19-16</inkml:trace>
  <inkml:trace contextRef="#ctx0" brushRef="#br0" timeOffset="19506.52">3828 2364 0,'0'0'0,"0"-18"0,0 0 16,0 1-16,0-1 0,-18 18 16,18-18-16,-18 1 15,1-1-15,-1 18 16,18 18-1,-18-18-15,18 17 16,0 1-16,0 0 16,0-1-16,0 1 15,18 0-15,17 35 16,-17-36-16,0 1 16,-1 17-16,19 0 0,-19-17 15,18 17-15,-17 1 0,0-19 16,-1 18-16,1 1 15,-18-1-15,0-17 0,-18-1 16,1 19-16,-19-19 0,19-17 16,-18 18-16,-1-18 15,1 0-15,17-18 0,-17 1 16,35-19-16,0 1 0,0 0 16,0-18-16,18 0 15,-1 18-15,19-18 0,-19 17 16,19 1-16,-19 0 15,1 17-15,-1 1 16,-17-1-16,0 0 0,0 1 16,-17 17-16,-1 0 0,-17 0 15,17 0-15,-17 0 0,0 0 16,17 0-16,0 17 16,1-17-16</inkml:trace>
  <inkml:trace contextRef="#ctx0" brushRef="#br0" timeOffset="19873.55">4216 2311 0,'0'0'0,"17"0"16,-34 0-1,17 17-15,-18 1 0,18 0 16,0-1-16,0 19 16,0-19-16,0 18 0,0 1 15,18 17-15,-1-18 16,1 0-16,0 0 0,17-17 16,-17 0-16,17-1 0,-18-17 15,19 0-15,-19-17 16,1-1-16,0 0 0,-1-17 15,-17 0-15,0 0 16,-17-1-16,-1 1 0,-17-18 16,-1 18-16,1 17 0,-18-17 15,18 17-15,-18 1 16,18 17-16,-1 0 0</inkml:trace>
  <inkml:trace contextRef="#ctx0" brushRef="#br0" timeOffset="21363.07">3440 3634 0,'0'0'0,"0"17"78,0 1-78,0 0 16,0 17-16,0-18 15,0 19-15,0-1 0,0 0 16,0 1-16,-18-1 0,18 0 16,0 0-16,-18 1 15,18-19-15,0 1 0,0 0 16</inkml:trace>
  <inkml:trace contextRef="#ctx0" brushRef="#br0" timeOffset="21944.2">3739 3775 0,'0'-18'16,"0"0"-16,18 1 15,0-1 1,-1 1-1,1 17-15,0 0 0,-18-18 16,17 18-16,1 0 16,0 18-16,-18-1 0,17 1 15,-17-1-15,0 1 16,-17 53 0,-1-36-16,0 0 0,-17 0 15,17 1-15,1-19 0,-19 19 16,19-19-16,-1-17 0,1 18 15,-1-18-15,0-18 16,18 1 0,0-1-16,0 0 15,18 1-15,0-1 0,-1 0 16,1 18-16,-1 0 16,1 0-16,0 18 15,17 0-15,-17-1 0,-1 1 16,19 0-16,-19-1 0,18 1 15,-17-18-15,17 18 16,1-18-16</inkml:trace>
  <inkml:trace contextRef="#ctx0" brushRef="#br0" timeOffset="22399.74">4216 3687 0,'0'0'0,"0"-36"0,0 19 15,0-1-15,0 0 0,17 1 16,1-1-16,0 0 16,-1 18-16,1-17 0,17 17 15,-17 0-15,17 0 0,-17 0 16,-1 0-16,-17 17 16,0 1-16,0 0 0,0 17 15,-17-17-15,-1 17 0,-17 18 16,17-36-1,1 19-15,-1-19 0,0-17 16,1 18-16,-1-18 16,36 0-1,-1 0-15,1-18 16,0 18-16,-1-17 16,18 17-16,-17 0 0,17 0 15,-17 0-15,0 17 16,-1 1-16,-17 0 0,0-1 15,0 1-15,0 0 0,0 17 16,-17-18-16,-19 19 16,1-19-16,17 1 0,-17 0 15,0-1-15,0 1 16,-1-18-16,1 0 0,17 0 16,-17 0-16,17 0 0,-17 0 15,18-18-15</inkml:trace>
  <inkml:trace contextRef="#ctx0" brushRef="#br0" timeOffset="22808.98">3246 4780 0,'0'0'0,"17"-35"0,-17 17 16,0 1-16,0-1 16,18 18-16,-18 18 15,0-1 1,17 1 0,-17 17-16,0-17 0,0 17 15,0 0-15,0-17 0,0 17 16,0 1-16,0-19 15,0 18-15,-17-17 0</inkml:trace>
  <inkml:trace contextRef="#ctx0" brushRef="#br0" timeOffset="23230.6">3616 4657 0,'0'0'0,"18"0"0,-1 0 16,1 0-1,0 0-15,-1 0 0,1 0 16,-1 17-16,1-17 16,0 18-16,-1 0 0,-17-1 15,0 18-15,0-17 16,0 17-16,-17-17 0,-1 17 15,0-17-15,-17 0 0,0-1 16,0 1-16,17-18 16,-17 0-16,17 0 0,0 0 15,1-18-15,17 1 0,0-1 16,0-17-16,17 17 16,1 0-16,0 1 0,17-1 15,-17 18-15,-1-18 16,19 18-16,-19 0 0,1 18 15,-1 0-15,1-1 16,0 1-16,-1 0 0,1-1 16,0 1-16,-1 0 0,1-18 15,0 17-15</inkml:trace>
  <inkml:trace contextRef="#ctx0" brushRef="#br0" timeOffset="23701.99">4110 4639 0,'0'0'0,"17"-18"0,-17 1 0,18-1 15,0 18 1,-1 0-16,1 0 16,0 18-1,-1-1-15,-17 1 0,0 0 16,0-1-16,0 1 15,0 17-15,0-17 0,0 17 16,-17-17-16,-1 17 0,0-17 16,18-1-16,-17 1 15,-1 0-15,0-18 0,1 0 16,17-18 15,0 0-31,17 18 16,-17 18-1,18-18 1,-18 18-16,0-1 16,0 1-16,18 0 0,-18-1 15,17 1-15,-17-1 0,18 1 16,17 0-16,-17-18 16,0 17-16,17-17 0,0 0 15,-17 0-15,17-17 0,-17 17 16,-1-18-16,1 0 15,0 18-15,-18-17 0,-18-1 32</inkml:trace>
  <inkml:trace contextRef="#ctx0" brushRef="#br0" timeOffset="27401.67">4286 4692 0,'0'-18'78,"-17"18"-62,17-17-1,-18 17 1,0 0 0,1 0 15,17 17-31,-18-17 16,18 18-16,-18 0 0,18-1 15,-17 1-15,17-1 0,-18 19 16,18-19-16,0 19 15,0-1-15,0 0 0,0 1 16,0-19-16,0 18 0,18 1 16,-1-1-16,-17-17 15,18-1-15,0 1 0,-1-18 16,1 18-16,17-18 16,-17 0-16,17 0 0,-17-18 15,17 18-15,-17-18 0,17 1 16,-17-1-16,-1 18 15,1-18-15,-18 1 0,0-1 16,18 0-16,-18 1 16,0-18-16,0 17 0,-18-17 15,18 17-15,-18-17 0,18 17 16,-17-17-16,-1 17 16,0 0-16,18 1 0,-35-1 15,17 1-15,1 17 16,-18-18-16,17 18 15,0-18-15,1 18 0,-1 0 16,0 0-16,1 18 16,-1-18-16,0 18 15,1-1-15,-1-17 16,18 18-16,-18-1 0,1-17 16,17 18-16,-18 0 0,18-1 15,0 1-15,-17 17 16,17-17-16,0 0 0,0-1 15,0 19-15,0-19 0,17 1 16,-17-1-16,18 19 16,-18-19-16,17 1 0,1 0 15,0-1-15,-1 1 16,19 0-16,-19-18 0,19 17 16,-1-17-16,0 0 0,0-17 15,1-1-15,-1 0 16,0 1-16,1-19 0,-19 19 15,1-19-15,-1 1 16,1 0-16,-18-18 0,0 18 16,-18-1-16,18 1 15,-35 0-15,18 0 0,-19 17 16,-17 0-16,18 18 0,0 0 16,-18 0-16,18 18 15,-1 0-15,1-1 0</inkml:trace>
  <inkml:trace contextRef="#ctx0" brushRef="#br0" timeOffset="28543.97">3351 5750 0,'0'-17'0,"0"-1"15,0 0 1,0 1-16,0-1 15,18 36 17,-18-1-32,0 1 15,0 0-15,0 17 0,-18 0 16,18 0-16,0 1 16,-17 52-16,-1-53 15,18 0-15,-18 1 16,18-19-16,0 1 0</inkml:trace>
  <inkml:trace contextRef="#ctx0" brushRef="#br0" timeOffset="28901.89">3581 5662 0,'17'-18'16,"1"18"-1,0 0 1,-1 0-16,1 0 16,17 0-16,-17 0 0,17 0 15,0 0-15,1 0 16,-19 0-16,19-17 0,-19 17 16,1 0-16,-1-18 0,1 18 15,-18 18 16,0-1-15,-18 19-16,18-19 16,0 19-16,-17-1 15,17 0-15,-18 0 0,18 1 16,-17-1-16,17-17 0,-18 17 16,18-17-16,0 17 15,-18-35-15,18 17 0</inkml:trace>
  <inkml:trace contextRef="#ctx0" brushRef="#br0" timeOffset="29076.86">3687 5909 0,'17'0'16,"1"-18"-16,-1 18 15,1 0-15,17-17 0,-17 17 16,17-18-16,1 18 15,-1 0-15,0 0 0,0-18 16,36 18 0</inkml:trace>
  <inkml:trace contextRef="#ctx0" brushRef="#br0" timeOffset="29417.91">4445 5662 0,'0'0'0,"-18"0"15,1 0 1,-1 0 0,-17 18-16,17-1 0,1 1 15,-1 0-15,0-1 0,1 19 16,-1-19-16,18 18 16,0-17-16,0 17 0,18-17 15,-18 0-15,17-1 16,19-17-16,-19 0 0,18 0 15,1-17-15,-1-1 0,18-17 16,-18 17-16,0-17 16,1-18-16,-1 18 0,-17-1 15,-18 1-15,0 0 16,0 0-16,-36 17 0,19 0 16,-36 1-16,18 17 0,-18 0 15,0 17-15,0 1 16,0 0-16,0 17 0</inkml:trace>
  <inkml:trace contextRef="#ctx0" brushRef="#br0" timeOffset="33390.28">3263 6438 0,'0'18'15,"18"-18"63,-1-18-78,1 18 16,0 0-16,-1-17 16,1 17-16,0 0 15,-1 17 1,-17 1-16,0-1 16,0 1-1,-17 0-15,17-1 0,-18 1 16,-17 0-16,17-1 0,0 1 15,1-18-15,-18 18 0,17-18 16,0 0-16,1 0 16,17-18-1,0 0 17,17 18-17,1 18 1,0-18-16,17 18 15,-18-18-15,19 0 16,-19 17-16,19-17 0,-1 0 16,0 0-16,0 0 0,-17 0 15,17-17-15,1 17 16,-19-18-16,19 0 0,-19 1 16,19-1-16,-19 0 15</inkml:trace>
  <inkml:trace contextRef="#ctx0" brushRef="#br0" timeOffset="33774.47">3792 6385 0,'0'0'0,"18"0"15,-18-17-15,-18 17 47,1 17-31,17 1-1,0 0 1,0-1-16,0 1 16,17-1-16,1 1 15,0-18 1,-1 0-16,1 0 16,0 0-16,-1-18 15,1 1-15,-1-1 16,-17 1-16,0-1 15,0 0-15,0 1 0,-17 17 16,-1-18-16,-17 0 16,17 18-16,1-17 0,-1 17 15,-17 0-15,17 17 0,0-17 16,18 18-16,-17-18 16,17 18-16,0-1 0,17-17 15,-17 18-15</inkml:trace>
  <inkml:trace contextRef="#ctx0" brushRef="#br0" timeOffset="34116.15">4163 6332 0,'0'0'0,"35"-17"16,-17 17-16,-36 0 31,0 17-15,1 1-1,17 0-15,0-1 16,0 19-16,0-19 0,0 1 16,0 17-16,17-17 0,-17-1 15,18 1-15,0-18 16,-18 18-16,17-18 0,19 0 16,-19-18-16,19 0 0,-19 1 15,18-1-15,-17 0 16,0 1-16,-1-1 0,-17-17 15,0 17-15,-17 1 16,-1-1-16,-17-17 0,17 17 16,-17 18-16,0-18 0,17 1 15,-17 17-15,17 0 16,0 17-16</inkml:trace>
  <inkml:trace contextRef="#ctx0" brushRef="#br0" timeOffset="38029.11">5768 2258 0,'0'0'0,"0"-18"16,0 0-16,0 1 16,-18 17-1,1 0 17,17 17-32,0 1 15,0 0-15,0-1 16,0 1-16,0 17 0,0 1 15,0-1-15,0 0 16,0 18-16,0-18 0,0 18 16,0-17-16,0 16 15,0-16-15,0-1 0,0 0 16,0 1-16,0-19 0,0 1 16,17-1-1,-17-34-15</inkml:trace>
  <inkml:trace contextRef="#ctx0" brushRef="#br0" timeOffset="39375.28">5980 3792 0,'0'0'0,"-18"-17"16,18-1-16,0 0 0,0 1 15,0-1-15,-18 1 16,18-1-16,-17 18 16,-1 0-1,0 0-15,1 18 0,-1-1 16,0 1-16,1 17 15,-1 0-15,1 1 0,-1-1 16,18 18-16,0-18 16,0 0-16,0 1 0,18 17 15,-1-36-15,18 18 0,1-17 16,-1-18-16,0 0 16,1 0-16,16 0 0,-16-18 15,-1 1-15,0-1 16,-17-17-16,0 0 0,-18-1 15,0 1-15,-18-18 0,0 0 16,-17 18-16,0 0 16,-18-1-16,18 1 0,-18 35 15,17 0-15,-17 18 0,1 17 16,-1 18-16,0 0 16</inkml:trace>
  <inkml:trace contextRef="#ctx0" brushRef="#br0" timeOffset="40595.11">6156 4798 0,'0'0'0,"0"-18"16,0 0-16,-18 1 16,1 17-16,-1-18 0,0 18 15,1 0-15,-1 0 16,-17 0-16,0 0 0,17 0 16,-17 0-16,17 18 15,0-1-15,1 1 0,-1 17 16,18-17-16,-18 17 0,18 1 15,0 17-15,0-18 16,0 0-16,18 0 0,-18-17 16,18 17-16,17-17 15,-17 0-15,17-18 0,0 0 16,18-18-16,-18 0 16,1 1-16,-1-1 0,0 0 15,1-17-15,-19 0 0,1 0 16,-18-1-16,0 1 15,-18 0-15,1-1 0,-19 19 16,1-19-16,0 19 0,-18 17 16,0 0-16,0 0 15</inkml:trace>
  <inkml:trace contextRef="#ctx0" brushRef="#br0" timeOffset="41559.75">5997 5644 0,'0'-17'16,"-17"17"-16,17-18 15,-18 18-15,18-17 16,-18 17 0,18 17 30,0 1-46,0-1 0,0 1 16,-17 17-16,17-17 16,0 53-16,0-36 15,0-18-15,0 19 0,0-19 16,0 1-16,0 0 16,0-1-16,-18-17 31,0 0-16</inkml:trace>
  <inkml:trace contextRef="#ctx0" brushRef="#br0" timeOffset="42959.75">5715 6332 0,'-18'0'0,"18"-17"16,0-1 15,0 36 0,18-18-15,-18 17-16,0 1 15,0 0 1,0-1-16,18-17 0,-18 18 16,0 0-16,0-1 15,0 1-15,17-18 16,1 0-1,-18-18 1,0 1 0,0-1-16,0 0 15,-18 1-15,18-1 0,-17 18 16,17-18-16,-18 1 16,0-1-16,18 36 31,18-18-16,0 17-15,-18 1 16,17-18-16,-17 18 16,18-18-16</inkml:trace>
  <inkml:trace contextRef="#ctx0" brushRef="#br0" timeOffset="45363.66">5786 6315 0,'0'-18'79,"-18"18"-48,18-18-16,0 36 17,0 0-17,0-1 1,0 1-16,-18 17 0,18-17 16,0 35-1,-17-36-15,17 1 0,0 0 16,0-1-16,0 1 15,17-18 1,-17-18 0,18-17-1,-18 17-15,0 1 0,0-1 16,0-17-16,0 17 0,0 1 16,0-19-16,-18 19 15,18-1-15,0 0 16,-17 18-1,17 18 1,0 0-16,-18 17 16,18-17-16,0-1 15,0 19-15,-18-1 0,18-18 16,0 1-16,0 17 0,0-17 16,0 0-16,18-18 15,-18 17-15,18-17 16,-18-17-16,0-1 15,17 0-15,-17-17 16,0 0-16,18 17 16,-18-17-16,0 0 0,0-1 15,18 19-15,-18-1 0,0 0 16,-18 36 0,18 0-1,-18-1-15,18 19 16,0-19-16,0 1 15,0 17-15,-17-17 0,17 17 16,0-17-16,0-1 16,0 19-16,17-36 31,1-18-15,-18-17-16,18 17 0,-18-17 15,17 17-15,-17-17 16,18-36-16,-18 54 15,0-1-15,0 0 0,0 1 16,0 34 15,-18-17-15,18 18-16</inkml:trace>
  <inkml:trace contextRef="#ctx0" brushRef="#br1" timeOffset="64539.71">16581 1658 0,'0'-18'31,"17"18"32,-17 18-48,-17 0 17,17-1-1,-18-17-31,18 18 0,0 0 15,-18-1-15,18 1 16,0 0-16,0-36 16,0 53-16,-17-17 0,17 17 0,0-17 15,0-1-15,0 19 16,-18-19-16,18 19 0,0-1 16,0-18-16,-18 19 0,18-1 15,0 0-15,0 1 16,0-1-16,0 18 0,0 0 15,0-18-15,0 18 16,0 17-16,18-17 0,-18 0 16,0 71-16,0-54 15,0-17-15,0 18 16,0-18-16,0 0 0,0 17 16,0-17-16,0 0 0,0 0 15,0 0-15,0 0 16,-18 0-16,18 0 0,0 17 15,0-17-15,0 0 16,-17 0-16,17 17 0,0-17 16,0 18-16,-18-18 0,18 17 15,0-17-15,-18 0 16,18 0-16,0 18 0,-17-18 16,17 0-16,-18-1 15,18 1-15,-17 0 0,-1-17 16,18 16-16,-18 1 0,18 0 15,-17 0-15,17 0 16,0 0-16,-18 0 0,18 0 16,0 0-16,0 17 15,0-17-15,-18 0 0,18 0 16,0 18-16,0-18 0,-17-1 16,17-16-16,0 17 15,0 0-15,0-18 0,0 18 16,0-18-16,0 18 15,0-18-15,0 1 0,0 16 16,0 1-16,0-17 16,0 17-16,0-1 0,0-16 15,-18 17-15,18 0 0,0 0 16,0-18-16,0 18 16,0 0-16,0-18 0,0 18 15,-18 0-15,18-18 0,0 0 16,0 18-16,0-18 15,0 1-15,0-1 0,0 0 16,0 1-16,0-1 16,-17 0-16,17 0 0,0 1 15,0-1-15,0-17 0,0 17 16,0 0-16,-18-17 16,18 17-16,0 0 0,-18-17 15,18 53 1,0-54-16,-17 18 0,17 1 15,0-19-15,-18 1 16,18 17-16,0-17 0,0 17 16,0-17-16,-17 0 0,17 17 15,0-18-15,0 1 16,0 0-16,-18-1 0,18 19 16,0-19-16,0 1 0,-18 17 15,18-17-15,0-1 16,0 1-16,0 0 0,0 17 15,-17-17-15,17-1 0,0 1 16,0 0-16,0-1 16,0 1-16,0-1 0,0 1 15,0 0-15,0-1 16,0 1-16,0 0 0,0-1 16,0 1-16,0 0 15,0-1-15,-18 1 0,18 0 16,0-1-16,0 1 0,0-1 15,-18 1-15,18 17 16,0-17-16,0 0 0,0-1 16,0 1-16,0 0 0,0-1 15,0 1 1,0-1-16,0 1 16,0 0-1,0-1 1,0 1-1,-17-18 17,17-18 46</inkml:trace>
  <inkml:trace contextRef="#ctx0" brushRef="#br1" timeOffset="66316.25">16210 8431 0,'0'0'0,"0"18"16,-18-18-16,1 0 31,17 18-31,-18-18 16,18 17-16,-17-17 16,17 18-16,-18-18 15,18 18-15,-18-18 16,18 17-1,18-17 17,0 0-32,17 0 15,-18 0-15,19 0 16,-1 0-16,0 0 16,18-17-16,0 17 0,0 0 15,0-18-15,18 18 16,-19 0-16,19 0 0,0-18 15,17 18-15,-18 0 0,19 0 16,16-17-16,-16 17 16,16-18-16,1 18 0,0 0 15,0-18-15,-18 18 16,18-17-16,-18-1 0,0 18 16,18-18-16,-18 18 0,1-17 15,16-1-15,1 18 16,-18 0-16,18-17 0,0 17 15,0 0-15,17-18 16,-17 18-16,0 0 0,0 0 16,0-18-16,0 18 0,-18-17 15,18 17-15,-1 0 16,1 0-16,0-18 0,-18 18 16,18 0-16,0-18 0,17 18 15,-17 0-15,0 0 16,0 0-16,-18 0 0,18 0 15,0-17-15,-18 17 16,0 0-16,0 0 0,18 0 16,-18 0-16,1-18 15,16 18-15,1 0 0,-18 0 16,36 0-16,-18 18 0,0-18 16,-1 0-16,1 17 15,0-17-15,18 0 0,-19 18 16,1-18-16,0 18 0,17-18 15,-17 0-15,0 17 16,18-17-16,-19 18 0,19-18 16,-18 0-16,17 18 15,-17-18-15,0 0 0,0 0 16,0 17-16,-1-17 0,-16 0 16,16 0-16,1 18 15,0-18-15,-18 17 0,18-17 16,-18 0-16,18 18 15,0-18-15,-18 0 0,0 0 16,1 18-16,-1-18 16,0 0-16,0 0 0,0 17 15,1-17-15,-1 0 0,0 0 16,0 0-16,0 0 16,-17 0-16,17 0 0,-17 0 15,-18 0-15,17 0 0,-17 0 16,-18 0-16,18 0 15,-18-17-15,-17 17 0,17 0 16,-17-18-16,0 18 16,17-18-16,-17 18 15,-1 0-15,1-17 0,0 17 16,-1-18 0,-34 18 15,-1-17-16,0 17-15,1 0 0,-19-18 16</inkml:trace>
  <inkml:trace contextRef="#ctx0" brushRef="#br1" timeOffset="73477.09">28945 8184 0,'0'0'0,"0"-17"15,-17-1-15,17 1 16,0-1 0,-18 18-16,18-18 15,0 36 1,18-18-16,-18 18 15,0-1-15,0 18 16,17 1-16,-17-1 0,0 0 16,0 1-16,0 16 0,0-16 15,0 17-15,0-18 16,0 0-16,0 0 0,0-17 16,0 0-16,0-1 15,0-34 1,0-1-16,0-17 15,0 0-15,18-1 0,-18 1 16,0 0-16,18-1 0,-18 19 16,0-1-16,17 18 15,1 0 1,0 0-16,-1 0 0,1 18 16,0-18-16,-1 0 15,18 17-15,-17-17 0,53-17 16,-54-1-1,19 1-15,-19-1 0,18 0 16,-17 1-16,0-19 0,-1 19 16,1-19-16,-18 19 15,18-1-15,-18 1 0,17 17 16,-17-18-16,0 36 16,0-1-16,0 1 15,0-1-15,0 19 0,0-1 16,0 0-16,0 1 15,0 16-15,0-16 0,0-1 16,-17 18-16,17-35 16,0 17-16,0-18 0,17 1 15,1-18-15</inkml:trace>
  <inkml:trace contextRef="#ctx0" brushRef="#br1" timeOffset="74034.12">29792 8326 0,'0'0'16,"-18"0"-16,1 0 15,-1 0 1,18 17-16,-17-17 0,17 18 16,0-1-16,0 1 0,17 0 15,1-18 1,-1 0-16,1 0 15,0 0-15,-1-18 16,1 0-16,0 1 0,-18-1 16,0-17-16,0 17 0,0 1 15,-18 17 1,-17 0-16,17 0 0,0 0 16,-17 35-16,18-17 15,-1 17-15,0 0 0,1 0 16,17 1-16,0-1 0,0 0 15,0 0-15,17 1 16,36 17-16,-18-36 16,1-17-16,-1 0 0,0 0 15,1 0-15,-1-35 16,18 17-16,-18-17 0,0 0 16,-17 0-16,17-1 15,-17 1-15,-1 17 0,-17-17 16,0 17-16,0 1 15,0 34 1,0 1-16,0 0 16,0-1-16,0 19 15,-17-1-15,17 0 0,0 0 16,17-17-16,-17 17 0,18 1 16,-18-19-16,18 1 15,-1-18-15,1 0 0,0 0 16</inkml:trace>
  <inkml:trace contextRef="#ctx0" brushRef="#br1" timeOffset="74167.43">30339 8273 0,'0'0'0,"-18"-36"16,1 36-16,17-17 0,-18 17 15,0 0-15,18 17 16,0 1-16</inkml:trace>
  <inkml:trace contextRef="#ctx0" brushRef="#br1" timeOffset="75257.9">30815 8484 0,'0'0'0,"35"-35"15,-35 0-15,0 17 16,-17 0-16,-1 1 0,-17-1 15,17 18-15,-17 0 0,0 0 16,-1 18-16,1-1 16,0 19-16,17-19 0,1 19 15,-1-1-15,18 0 16,18-17-16,-1-1 0,1-17 16,17 0-16,-17 0 0,17 0 15,0-17-15,1-18 16,-1 17-16,-18 0 0,1 1 15,0-1-15,-1 18 16,-17 18 0,0 52-16,0-17 15,0 0-15,0 18 16,-17-1-16,17 1 0,-18-1 16,18 1-16,-35-1 0,17 1 15,-17-18-15,0 0 16,-1 0-16,1-18 0,0-17 15,0-1-15,-18-17 16,35 0-16,-17-17 0,-1-1 16,36-17-16,0-18 15,0 0-15,18-35 0,17 17 16,18-35-16,0 18 0,18 0 16,-1-18-16,1 35 15,-1 1-15,-17-1 0,0 18 16,-17 18-16,16 0 0,-16 0 15,-1-1-15,0 19 16,1-1-16,-19 0 0,1 1 16,-1 17-16,1 0 15,-18 17-15,0 1 16,0 0-16,0-1 16,-18 19-16,18-19 0,-17 19 15,17-1-15,-18-18 0,18 19 16,0 17-16,-17-18 15,17 0-15,0 0 0,0 1 16,-18-1-16,18-17 0,0 17 16,0-17-16,18-1 15,-1-17-15,1 0 16,-1 0 0,1 0-16,0 0 0,-1-17 15,1-1 1,-18 0-1,18 18-15,-18-17 0,0-1 16,17 18 0,-17-18-16,18 18 15,0-17-15,-1 17 16,-17-18 0,18 0-16,-1 1 0,-17-1 15,36 1-15,-19-19 16,1 1-16,17-18 0,1 18 15,-19-36-15,19 18 0,-1-17 16,0-1-16,-17 1 16,-18-1-16,0 1 0,0 17 15,0 17-15,-18 1 16,0 17-16,1 1 0,-1 34 16,1 1-16,17 17 15,0 18-15,0 0 16,0 0-16,17 18 0,1-18 15,-1 17-15,1 1 0,0-1 16,17 1-16,-17-18 16,-1 0-16,19-18 0,-19 0 15,1-17-15,-1-1 16,1-17-16,-18-17 0,18-1 16,-18 1-16</inkml:trace>
  <inkml:trace contextRef="#ctx0" brushRef="#br1" timeOffset="75413.78">31679 8220 0,'0'0'0,"-70"-53"16,35 35-16,17 18 0,0 0 16,36 18-1,0-18-15,35 17 16,-1-17-16,1 18 0,18-18 16,-1 18-16,19-18 15,-19 0-15,-17 0 0,18 0 16,-36 0-16</inkml:trace>
  <inkml:trace contextRef="#ctx0" brushRef="#br1" timeOffset="80149.5">11536 4110 0,'17'0'16,"-17"17"31,0 1-31,0 0-1,0-1 1,0 1-16,18 0 15,-18-1-15,18 19 16,-1-19-16,1 1 0,0-18 16,-1 18-16,19-18 15,-19-18-15,18 0 0,1 1 16,-1-1-16,0 0 16,-17-17-16,17 0 0,-17-1 15,-18 19-15,18-18 0,-18 17 16,0 0-1,0 36-15,-18 0 16,18-1-16,-18 18 16,18 1-16,-17 17 0,17 0 15,-18 0-15,0-1 0,18 19 16,-17 0-16,-1-19 16,0 72-16,1-71 15,-1-18-15,0 0 16,1 1-16,-1-19 0,18 1 15,0-36-15,0 1 16,0-19-16,0-17 16,18 1-16,-1-1 0,19 0 15,-1-18-15,-17 18 16,17 0-16,0 0 0,-17 18 16,17 0-16,-17 17 0,17 1 15,-17-1-15,-1 0 16,1 18-16,0 18 15,-18 0-15,17-1 16,-17 1-16,0 0 0,18-1 16,-18 18-16,0-17 0,18-18 15,-18 18-15,17-18 16,1 0-16,-18-18 0,35 18 16,-17-18-16,-1 1 0,1-18 15,0-1-15,-1 1 16,-17 0-16,18-1 0,-18 1 15,18 0-15,-18 17 16,0 1-16,-18 17 0,0 17 16,1 1-16,17-1 15,-18 19-15,0 17 16,1-18-16,17 0 0,0 1 16,0-1-16,0 0 15,17-17-15,1-1 0,0 1 16,-1-18-16,19 0 0,-1-18 15,0 1-15,-17-1 16,17-17-16,0 0 0,1-18 16,-19 17-16,1 1 15,0 0-15,-18 17 0,0 0 16,0 1-16,0 34 31,-18 1-31,18 17 16,0-17-16,0 17 15,0-17-15,0 17 0,0 1 16,0-1-16,0 0 0,0 0 16,-18-17-16,1 17 15,17 1-15,-36-19 0,19 18 16,-1-17-16,-17 0 16,-1-18-16,1 17 0,0-17 15,17 0-15</inkml:trace>
  <inkml:trace contextRef="#ctx0" brushRef="#br1" timeOffset="80526.95">13035 4339 0,'0'0'0,"18"-17"0,-18-1 16,-18 18-16,0 0 15,-17 18-15,0 17 16,0-18-16,-18 36 0,0-17 15,-18 17-15,1 17 0,-1 1 16,-17 17-16,17-18 16,-34 19-16,16-1 0,1 0 15,0-17-15,0-1 16,0-17-16,17 18 0,0-36 16,19 18-16,16-36 0,1 19 15,0-19-15</inkml:trace>
  <inkml:trace contextRef="#ctx0" brushRef="#br1" timeOffset="81072.2">12047 5503 0,'0'0'0,"18"0"15,-18-17 1,0 34 31,0 1-47,0 0 16,0-1-16,-18 1 15,18 17-15,-17-17 0,17-1 16,-18 1-16,18 0 15,-18-1-15,18 1 0,-17-18 16,17-18-16,0-17 16,17 17-16,1-17 15,0-18-15,-1 18 0,1 0 16,0-1-16,-1 1 16,-17 17-16,18 1 0,0 34 31,-18 1-31,0 0 15,35 17-15,-18 0 16,1-17-16,17-18 16,-17 18-16,0-18 0,17 0 15,-17 0-15,17-18 0,-18 0 16,1 1-16,0-19 16,-1 1-16,1 0 0,-18 0 15,0-1-15,0 1 16,0 17-16,0 1 0,-18-1 15,18 0-15,-17 18 0,-1 0 16,18 18-16</inkml:trace>
  <inkml:trace contextRef="#ctx0" brushRef="#br1" timeOffset="81414.9">12788 5327 0,'0'0'0,"18"0"15,-1 0 1,-34 0 0,-1 0-16,1 18 0,17-1 15,-18 1-15,0-1 16,1 1-16,17 17 0,-18 1 16,18-1-16,0-17 15,0 17-15,0-17 0,0 17 16,0-18-16,18 1 0,-1-18 15,1 0 1,0 0-16,-1-18 0,18 1 16,-17-18-16,0-1 15,-1 1-15,1 0 0,-18-18 16,0 17-16,0-16 0,0 16 16,0 1-16,-18 0 15,1-1-15,-1 1 0,-17 18 16,17 17-16</inkml:trace>
  <inkml:trace contextRef="#ctx0" brushRef="#br1" timeOffset="85477.4">14993 8467 0,'0'-18'16,"18"18"31,-18-18-47,0 1 31,0-1-15,0 0 15,-18 18-31,18-17 16,-18 17-16,1 0 15,17 17 1,-18-17-16,0 0 0,18 18 15,-17 0-15,-1-1 16,18 1-16,-17 0 16,-1-1-16,18 1 0,0 0 15,-18-1-15,18 1 16,0-1-16,0 1 0,0 17 16,0-17-16,0 0 0,18-1 15,-18 1-15,0 0 16,18-1-16,-18 1 0,17-18 15,-17 18-15,18-1 16,-1-17-16,1 0 0,0 0 16,-1 0-16,1 0 0,0 0 15,-1 0-15,1-17 16,0 17-16,-18-18 0,17 0 16,-17 1-16,18-1 15,0 0-15,-18-17 0,17 17 16,-17-17-16,0 0 0,18 0 15,-18-1-15,0 19 16,0-19-16,0 19 0,-18-1 16,18 0-16,-17 1 15,17-1-15,-18 18 0,0 0 16,1 0-16,-1 0 16,0 0-16,1 18 15,-1-18-15,0 17 0,18 1 16,-17 0-16,-1-18 15,0 35-15,18-17 0,0-1 16,-17 1-16,17 0 16,0-1-16,0 18 0,0-17 15,0 0-15,0-1 0,0 1 16,0 17-16,17-17 16,-17 0-16,18-1 15,-18 1-15,18-18 0,-18 18 16,17-1-16,1-17 15,0 0 1,-1 0-16,1 0 16,0 0-16,-1-17 0,1-1 15,0 0-15,17 1 16,-35-1 0,17 0-16,1 1 0,0-1 15,-18 0 1,17-17-16,-17 17 15,18 1-15,-18-1 0,0 1 16,0-1-16,-18 0 16,18 1-16,-17-1 0,17 0 15,-18 1-15,0-1 16,1 0-16,-1 1 0,1 17 16,-1-18-16,0 18 0,1-17 15,-1 17-15,0 0 16,1 0-16,-1 0 15,0 17-15,1 1 16,-1-18-16,0 17 16,1 1-16</inkml:trace>
  <inkml:trace contextRef="#ctx0" brushRef="#br1" timeOffset="87675.05">15081 2293 0,'0'0'0,"0"-18"31,0 1 0,18 34 63,-18 1-78,0 0-1,18-1-15,-18 1 16,0 0-16,0-1 0,0 19 15,0-19-15,0 18 0,-18 1 16,18-19-16,-18 1 16,18 17-16,0-17 0,0 0 15,0-36 17,0 0-32,0 1 15,0-19-15,0 19 16,18-19-16,-18 19 0,0-1 15,0-17-15,0 17 0,0 1 16,18-1 0,-18 0-16,0 1 15,0-1 1,-18 18 0,18 18-1,0-1 1,-18-17-16,18 18 0,0 0 15,-17-1 1,17 1-16,0 0 0,0 17 16,0-18-16,0 19 15,0-19-15,-18 19 0,18-19 16,0 19-16,0-19 0,0 1 16,0-1-16,18-17 31,-18-17-31,0-1 15,17 1-15,-17-1 16,0-17-16,0-18 16,0 17-16,0 1 15,0 0-15,0 17 0,0-17 16,0 17-16,0 1 0,0-1 16,0 36 30,0-1-46,-17 1 16,17 0-16,0-1 0,0 19 16,0-19-16,0 18 15,17 1-15,-17-19 0,0 19 16,0-1-16,18-17 16,-18 17-16,0-18 0,0 1 15,0 0-15,18-18 0,-18 17 16,0-34-1,0-1 1,0 0-16,0-17 16,17 0-16,-17 0 0,0-1 15,0-17-15,0 18 0,18-18 16,-18 18-16,0 17 16,0-17-16,0 17 0,0 1 15,0-1 1,0 36-1,0-1-15,0 1 16,0 0-16,0 17 16,0 0-16,0 1 0,0-19 15,0 18-15,0 1 16,0-1-16,17-17 0,-17-1 16,0 1-16,-17-36 15,17 1 1,-18-1-16,18 0 15</inkml:trace>
  <inkml:trace contextRef="#ctx0" brushRef="#br1" timeOffset="91200.07">17216 8290 0,'0'0'0,"0"-17"16,0-1 15,0 36 16,0-1-32,0 1-15,0 0 16,0-1-16,0 1 16,-18 17-16,18-17 0,0 17 15,0 0-15,-18 1 16,18-1-16,0 0 0,0 0 16,0 1-16,0-19 15,18 19-15,-18-19 0,0 1 16,0 0-16,0-1 15,0-34 1,0-1-16,0 0 16,0-17-16,0 0 15,0-1-15,0 1 0,18-18 16,-18 18-16,0-18 0,0 18 16,0-1-16,0 19 15,0-1-15,0 1 0,0-1 16,-18 18-16,0 0 15,18 18 1</inkml:trace>
  <inkml:trace contextRef="#ctx0" brushRef="#br1" timeOffset="92537.08">16810 9243 0,'0'0'0,"0"-18"31,0 0-16,17 18 1,-17 18 0,0 0-16,0-1 15,0 1-15,18 0 16,-18-1-16,0 19 0,0-1 16,-18 0-16,18 0 0,-17-17 15,17 17-15,0-17 16,-18 0-16</inkml:trace>
  <inkml:trace contextRef="#ctx0" brushRef="#br1" timeOffset="92809.05">16969 9260 0,'0'0'16,"0"18"0,0 0-1,17-18-15,-17 17 0,18 19 16,-18-19-16,0 19 0,0-19 16,0 18-16,0 1 15,0-19-15,0 19 0,0-19 16,0 19-16,0-19 15,0 1-15,18-18 0</inkml:trace>
  <inkml:trace contextRef="#ctx0" brushRef="#br1" timeOffset="93203.96">17321 9331 0,'0'0'0,"0"-18"16,-17 18 15,17 18-15,-18 0-16,18-1 0,0 1 16,-18 0-16,18 17 0,0 0 15,0-17-15,0 17 0,0 0 16,0 1-16,18-19 15,0 1-15,-1-1 0,1 1 16,17-18-16,-17 0 16,17-18-16,-17 18 0,17-17 15,-17-1-15,-1-17 0,1 17 16,0-17-16,-18 0 16,0 17-16,-18-17 0,0 0 15,1-1-15,-19 1 16,19 17-16,-36 1 0,18-1 15,-1 0-15,1 18 16,0 0-16,0 18 0,17 0 16</inkml:trace>
  <inkml:trace contextRef="#ctx0" brushRef="#br1" timeOffset="94051.93">19068 8255 0,'17'-18'16,"-17"1"-16,0-1 16,0 0 15,0 36 16,0 0-47,0-1 15,0 19-15,0-19 16,0 19-16,0-1 0,0-18 16,18 19-16,-18-1 15,0 0-15,0-17 0,0 0 16,0 17-16,0-18 0,-18-17 15</inkml:trace>
  <inkml:trace contextRef="#ctx0" brushRef="#br1" timeOffset="94586.48">18838 9190 0,'0'-18'16,"0"1"-1,0-1 17,0 36-17,0-1 1,0 1 0,0-1-16,0 1 15,0 17-15,-17-17 16,17 0-16,0 17 0,-18-17 15,18 17-15,-18-17 0,18-1 16,0 1-16,0-1 16,-17-17-16</inkml:trace>
  <inkml:trace contextRef="#ctx0" brushRef="#br1" timeOffset="95023.01">19068 9190 0,'0'0'0,"35"-35"16,-17 17-16,-1 18 16,1-18-16,-1 18 15,1 18 1,-18 0-16,18-1 0,-18 1 15,0-1-15,0 1 16,-18 17-16,18-17 0,-18 0 16,1 17-16,-1-17 0,1-1 15,-1-17-15,0 18 16,1-18-16,-1 0 0,18-18 31,0 1-31,0-1 0,18 0 16,-1 1-16,1-1 0,0 0 15,-1 18-15,1-17 16,-1 17-16,1 0 16,0 17-16,-18 1 15,17 0-15,-17-1 16,0 1-16,18 0 0,0-1 16,-1 1-16,1 0 15,0-18-15</inkml:trace>
  <inkml:trace contextRef="#ctx0" brushRef="#br1" timeOffset="95357.86">19632 9225 0,'0'0'0,"0"-18"16,0 1-16,-18 17 16,1 0-16,-1 0 15,18 17 1,-17 1-16,-1 0 0,18-1 15,0 19-15,-18-19 0,18 1 16,0 17-16,0-17 16,18 17-16,-18-17 15,18-1-15,-1-17 0,1 0 16,-1 0-16,1-17 16,0-1-16,17 1 0,-17-1 15,-1 0-15,-17-17 16,18 0-16,-18 17 0,0-17 15,-18-1-15,1 1 0,-1 18 16,0-1-16,-17 0 16,0 18-16,0 0 0,-1 0 15,1 0-15,0 18 16</inkml:trace>
  <inkml:trace contextRef="#ctx0" brushRef="#br1" timeOffset="96402.51">20955 8096 0,'-18'0'16,"18"18"31,0 0-16,0-1-31,0 1 0,0-1 16,0 19-16,0-1 0,18 36 15,-18-36 1,0 0-16,0 0 0,0 1 16,0-1-16,0 0 15,0 0-15,0-17 0</inkml:trace>
  <inkml:trace contextRef="#ctx0" brushRef="#br1" timeOffset="96744.56">20708 9207 0,'0'0'0,"0"-17"0,0-1 16,0 1-1,0 34 16,0 1-31,0-1 0,0 1 16,0 0-16,0-1 16,-18 1-16,18 17 0,0-17 15,0 17-15,-17-17 0,17 0 16</inkml:trace>
  <inkml:trace contextRef="#ctx0" brushRef="#br1" timeOffset="97218.07">21008 9172 0,'0'0'0,"0"-17"0,18-1 16,-1 0 0,1 1-16,-1 17 0,19-18 0,-19 18 15,19 0-15,-19 0 16,1 0-16,17 0 0,-17 18 15,-1-18-15,-17 17 16,18 1-16,-18 0 0,-18-1 16,1 1-16,-1-18 15,1 17-15,-1 1 16,0-18-16,1 18 0,-19-18 16,19 0-1,-1 0-15,36 0 16,-1 0-16,1 0 15,0 0-15,-1 0 16,19 0-16,-19 0 0,18 0 16,-17 17-16,17-17 15,-17 18-15,0 0 0,-1-18 16,1 17-16,-18 1 0,0 0 16,-18 17-16,1-17 15,-19-1-15,19 1 0,-19-1 16,-16-17-16,16 18 0,1-18 15,-18 0-15,18 0 16,0 0-16,-1 0 0,1-18 16,17-17-16,18 18 15</inkml:trace>
  <inkml:trace contextRef="#ctx0" brushRef="#br1" timeOffset="97987">21855 9278 0,'0'0'0,"0"-18"15,0 1-15,0-1 16,-18 0-16,18 1 16,0-1-1,-18 18-15,1 18 16,-1-18-16,0 17 0,1 1 15,-1 17-15,0-17 16,1 0-16,-1 17 0,1 0 16,17-17-16,0 17 15,0-17-15,17-1 0,-17 1 16,18 0-16,17-18 0,-17 0 16,17 0-16,0-18 15,1 0-15,-1 1 0,-18-1 16,19-17-16,-36 0 0,0-1 15,0 1-15,0 0 16,-18 17-16,0-17 0,-17 17 16,18 1-16,-19 17 15,1 0-15,0 0 0,-1 0 16</inkml:trace>
  <inkml:trace contextRef="#ctx0" brushRef="#br1" timeOffset="99881.9">24536 8184 0,'17'-17'16,"1"17"15,-18-18-31,-18 18 47,18 18-16,0-1-15,0 19 0,0-1-1,0-17-15,0-1 0,0 19 16,0-1-16,0 0 15,0-17-15,0 17 0,0 0 16,0-17-16,0 17 16,0 0-16,0-17 15,0-36 17,0 1-32,0-1 15,0-17-15,0 17 16,0-17-16,0 0 0,0-1 15,0 1-15,0 18 0,-17-19 16,17 19-16,0-1 16,-18 0-16,18 1 15,-18 17-15,1 0 16,17 17-16,0 1 16</inkml:trace>
  <inkml:trace contextRef="#ctx0" brushRef="#br1" timeOffset="100600.8">24289 9225 0,'0'0'0,"0"-18"0,0 1 16,0-1-16,-18 1 15,18-1 1,0 36 31,0-1-47,0 18 16,0-17-16,0 0 15,-18 17-15,18 0 16,-17-17-16,17 17 0,0 1 15,-18-1-15,18-18 0,0 1 16,0 0-16,0-1 16,18-17-16,-1 0 15</inkml:trace>
  <inkml:trace contextRef="#ctx0" brushRef="#br1" timeOffset="100986.63">24430 9243 0,'0'-18'0,"17"18"16,1 0 0,0 18-1,17-18-15,-17 0 16,-1 17-16,19-17 0,-1 0 15,-17 0-15,17 0 16,-18 0-16,1 0 0,0 0 16,-1-17-16,1 17 0,-36 0 62,18 17-62,-17 1 0,17 0 16,-18-1-16,0 1 15,1 17-15,17-17 0,-18 17 16,1 0-16,-1-17 0,18 17 16,-18-17-16,1 0 15,17-1-15,-18-17 16</inkml:trace>
  <inkml:trace contextRef="#ctx0" brushRef="#br1" timeOffset="101162.95">24518 9454 0,'-18'0'16,"36"0"-1,0 0-15,-1 0 16,19 0-16,-19 0 16,19 0-16,-19 0 0,18 0 15,1 0-15,-19 0 0,19-17 16</inkml:trace>
  <inkml:trace contextRef="#ctx0" brushRef="#br1" timeOffset="101501.8">25030 9313 0,'-18'0'16,"0"0"-16,1 0 0,17 18 15,-18-18-15,0 18 0,1-1 16,17 1-16,0 0 16,-18-1-16,18 1 0,0-1 15,18 1-15,-18 0 16,17-1-16,1-17 0,0 0 16,-1 0-16,1 0 0,0 0 15,17-17-15,-18 17 16,19-18-16,-19 0 0,-17 1 15,18-1-15,-18-17 0,0 17 16,0-17-16,-18 0 16,-17 17-16,0 0 0,0-17 15,-1 17-15,1 18 16,0-17-16,-1 17 0,19 0 16</inkml:trace>
  <inkml:trace contextRef="#ctx0" brushRef="#br1" timeOffset="101995.89">25576 8431 0,'0'-17'15,"18"-1"-15,0 0 16,-1 1 0,1-1-1,-18 1-15,0 34 63,0 1-63,0-1 15,-18 1-15,18 17 0,0-17 16,0 35-16,0-18 16,0 0-16,0 1 0,0-1 15,0 0-15,0-17 0,0 0 16,0 17-16</inkml:trace>
  <inkml:trace contextRef="#ctx0" brushRef="#br1" timeOffset="102390.01">25541 9278 0,'0'0'0,"0"-18"0,0 1 16,0-1-1,0 0-15,0 36 47,0 0-47,0-1 0,0 1 16,0 0-16,0 17 15,0-17-15,0 17 0,-18-17 16,18 17-16,-17-18 0,17 1 16,0 0-16</inkml:trace>
  <inkml:trace contextRef="#ctx0" brushRef="#br1" timeOffset="102798.12">25894 9225 0,'0'0'0,"18"-35"16,-18 17-16,-18 18 16,0 0-16,1 0 15,-1 0-15,0 0 0,18 18 16,-17-1-16,-1-17 15,18 18-15,-18 0 0,18-1 16,0 1-16,0 0 0,18 17 16,-18-17-16,18-1 15,-18 1-15,17 0 0,1-1 16,-18 1-16,18-1 16,-18 1-16,0 0 0,0-1 15,-18-17 1,0 0-16,1 0 15,-1 0-15,-17 0 0,17-17 16,18-1-16,0 0 16,0-17-16,0 0 0,18 17 15,-1-17-15,19 17 0,-19-17 16,1 17-16,-18 1 16,18 17-16,-18-18 0,-18 18 31,0 0-16</inkml:trace>
  <inkml:trace contextRef="#ctx0" brushRef="#br1" timeOffset="103134.54">26194 9260 0,'0'0'0,"17"0"0,1 0 16,-36 0-1,1 18-15,-1 0 16,0-1 0,1 1-16,-1 0 0,1-1 15,17 1-15,-18 17 16,18-17-16,0-1 0,18 1 16,-1 0-16,1-18 15,-1 0-15,1 0 16,35-18-1,-35 0-15,17 1 0,-17-1 16,-18 1-16,17-1 0,-17-17 16,0 17-16,-17-17 15,-1 17-15,-17-17 0,17 17 16,-17 0-16,-1 1 0,1-1 16,18 18-16</inkml:trace>
  <inkml:trace contextRef="#ctx0" brushRef="#br1" timeOffset="103789.45">26652 8414 0,'18'-18'0,"0"0"15,-18 1 1,17 17-16,-17-18 0,18 18 15,-18-17-15,18 17 0,-18 17 32,0 1-32,0-1 0,0 1 15,0 17-15,0 1 16,0 52-16,0-53 16,0 0-16,17 18 15,-17-17-15,0-1 0,0 18 16,0-18-16</inkml:trace>
  <inkml:trace contextRef="#ctx0" brushRef="#br1" timeOffset="104118.4">26741 9331 0,'0'-18'16,"-18"1"0,18 34 30,0 1-46,0 0 16,0 17-16,0-17 0,0-1 16,0 1-16,0-1 15,0 19-15,0-19 0,0 1 16</inkml:trace>
  <inkml:trace contextRef="#ctx0" brushRef="#br1" timeOffset="104544.7">27040 9260 0,'0'-35'16,"18"35"-16,-18-18 15,-18 18 1,1 0-16,-1 18 15,0-18-15,1 18 16,-1-1-16,1 1 16,-1 0-16,0-1 15,18 1-15,0 0 16,18-18 0,0 0-16,-1 0 0,1-18 15,-1 18-15,-17-18 16,18 1-16,0-1 0,-1 0 15,-17 1-15,18-1 16,-18 0-16,0 36 31,0 0-15,0-1-16,0 1 0,0 17 16,0-17-16,0 17 0,0-17 15,0 17-15,0-17 16,0-1-16,0 1 0</inkml:trace>
  <inkml:trace contextRef="#ctx0" brushRef="#br1" timeOffset="104868.35">27358 9313 0,'0'0'0,"0"-17"16,0-1-16,-18 18 0,1 0 0,-1 18 15,0-18 1,1 17-16,-1 1 0,0 0 16,18 17-16,-17-17 15,17-1-15,0 18 0,0-17 16,0 0-16,17-1 16,1-17-16,0 0 15,17 0-15,-17 0 0,17-17 16,0-1-1,-17 0-15,-1-17 0,-17 18 16,0-19-16,0 1 16,0 0-16,-35 17 0,18-17 15,-19-1-15,1 1 0,0 18 16,-1-1-16</inkml:trace>
  <inkml:trace contextRef="#ctx0" brushRef="#br1" timeOffset="105391.78">26917 8326 0,'-18'0'0,"1"0"16,-1 17-1,0-17 1,1 0-1,34 18 17,1-18-17,17 0 1,1 0-16,16 0 0,19 0 16,0 0-16,34-18 0,-16 18 15,34 0-15,1 0 16,17 0-16,0 0 0,18 0 15,-1 0-15,1 0 16,0 0-16,-18 0 0,18-17 16,-36 17-16,1-18 15,-36 18-15,0-18 0,-17 18 16,-19-17-16,-34 17 0,0 0 16,-18-18-16,-18 18 15</inkml:trace>
  <inkml:trace contextRef="#ctx0" brushRef="#br1" timeOffset="105833.89">27693 8237 0,'0'0'16,"0"-17"-16,-18 34 31,18 1-15,0 0-16,0 17 16,0-17-16,0 17 0,-17 0 15,17 18-15,0-18 16,-18 53-16,18-35 15,0-17-15,-18-1 0,18 0 16,0 1-16,-17-19 16,17 1-16</inkml:trace>
  <inkml:trace contextRef="#ctx0" brushRef="#br1" timeOffset="106499.58">27534 9472 0,'0'0'0,"-17"-18"16,-36-17 0,53 18-16,17-1 15,-17 0-15,18 18 16,0-17-16,-1 17 0,1 0 16,0-18-16,-1 18 15,1 0-15,-1 0 0,1 18 16,0-18-16,-1 17 0,-17 1 15,0 0 1,0-1-16,-17 1 0,-1-1 16,0 1-16,1 0 15,-1-1-15,1 1 16,-1 0-16,0-18 0,1 0 16,34-18-1,1 18-15,0-18 16,-1 1-16,18 17 15,-17-18-15,0 18 0,-1-18 16,1 18-16,0 0 16,-1 18-16,1 0 15,0-1 1</inkml:trace>
  <inkml:trace contextRef="#ctx0" brushRef="#br1" timeOffset="106811.16">28011 9384 0,'0'0'0,"0"-35"15,17 17-15,-17 0 16,-17 18-16,-1 0 16,0 0-16,1 18 15,-1-18-15,0 18 16,1-1-16,17 1 0,-18 0 15,18-1-15,0 1 16,0-1-16,0 1 0,18-18 16,-1 0-16,1 0 15,0 0-15,-1-18 16,1 18-16,0-17 0,-1-1 16,-17 1-16,0-1 0,0 0 15,0 1-15,-17-1 16,-1 0-16,18 1 0,-18 17 15,1 0-15,-1 0 16</inkml:trace>
  <inkml:trace contextRef="#ctx0" brushRef="#br1" timeOffset="107147.05">28257 9402 0,'0'0'0,"18"-18"0,-18 0 16,-18 18-16,1 0 16,-1 18-1,1 0-15,-1-1 16,0 1-16,18-1 0,-17 1 16,17 0-16,0-1 15,0 1-15,17-18 16,19 0-1,-19 0-15,1 0 0,-1 0 16,19-18-16,-19 1 0,1-1 16,0 0-16,-18 1 15,0-1-15,0-17 0,-18 17 16,0-17-16,1 0 16,-1 17-16,0 0 0,-17 1 15,18-1-15</inkml:trace>
  <inkml:trace contextRef="#ctx0" brushRef="#br1" timeOffset="107543.79">28593 8431 0,'0'0'0,"17"0"15,1-17-15,0 17 16,-1 17-1,-17 1 1,0 0-16,0-1 0,18 1 16,-18 0-16,0 17 0,0 0 15,0 0-15,0 1 16,0-1-16,0 0 0,17 18 16,-17-18-16,0 1 0,0-1 15,0 0-15,0 1 16,0-1-16,18-18 0</inkml:trace>
  <inkml:trace contextRef="#ctx0" brushRef="#br1" timeOffset="108139.71">28875 9472 0,'0'0'0,"-18"-18"15,1 18-15,17-17 32,17 17-17,1 0-15,-1 0 0,1 0 16,17 0-16,1 0 15,-19 17-15,1-17 0,0 18 16,-1-18-16,-17 18 16,-17-1-16,-1 1 15,0 0-15,-17-18 0,0 17 16,17 1-16,-17 0 16,0-18-16,-1 17 0,19-17 15,-1 0-15,0 0 16,1 0-16,17-17 15,17-1-15,1 0 16,0 18-16,-1-17 16,19 17-16,-1 0 0,-18 0 15,19 0-15,-19 0 0,1 17 16,0-17-16,-1 18 16,1 0-16,0-18 0</inkml:trace>
  <inkml:trace contextRef="#ctx0" brushRef="#br1" timeOffset="108606.92">29369 9472 0,'0'0'16,"0"-53"-16,0 36 15,0-1-15,0 0 16,17 18-16,-17 18 31,18-18-31,-18 18 16,0-1-16,18-17 15,-18 18-15,0-1 0,0 1 16,0 0-16,0-1 16,-18 1-1,18 0-15,-18-1 0,1 1 16,-1 0-16,18-1 15,-18-17-15,1 18 16,-1-18-16,18 17 16,-17-17-1,34 0 17,1 0-17,-1 0-15,1 0 16,0 0-16,-1 18 15,1-18-15,17 0 0,-17 0 16,0 0-16,17 18 0,-18-18 16,19 0-16,-19 0 15,1 0-15,0 0 0</inkml:trace>
  <inkml:trace contextRef="#ctx0" brushRef="#br1" timeOffset="108919.21">29933 9525 0,'0'0'16,"0"-18"-16,-17 1 15,-1 17 1,0 0-16,1 0 16,17 17-16,-18 1 0,0-18 15,18 18-15,-17-1 16,17 19-16,0-19 0,0 1 15,0-1-15,17-17 0,1 18 16,0-18-16,-1 0 16,19 0-16,-19-18 0,18 1 15,-17-1-15,0 1 0,-1-1 16,1 0-16,-18-17 16,0 17-16,-18 1 0,1-19 15,-19 19-15,-16-1 16,-1 18-16,0-17 0</inkml:trace>
  <inkml:trace contextRef="#ctx0" brushRef="#br2" timeOffset="131353.01">25206 1517 0,'-18'18'0,"1"-18"16,17 17 31,17-17-32,1 0 1,-36 18 62,18-1-78,-17 1 0,-1 0 16,0-1-16,1 1 15,-19 17-15,19-17 0,-18 17 16,17 1-16,-17-1 15,-1 0-15,1-17 0,0 17 16,0 0-16,17-17 16,-17 0-16,17 17 0,0-35 15,1 17-15,-1 1 16,18-36 0,18 18-1,-18-17 1,17 17-1,-17-18-15,18 1 32,0-1-32,-1 0 15</inkml:trace>
  <inkml:trace contextRef="#ctx0" brushRef="#br2" timeOffset="131820.13">24888 1676 0,'-17'-18'15,"17"0"-15,0 1 16,17 17 15,-17 17 1,18-17-32,-18 18 15,18 0-15,-1-18 0,1 17 16,0 1-16,-1 0 15,19-1-15,-19 1 0,18 0 16,-17 17-16,17-18 0,-17 1 16,17 0-16,-17-1 15,17 1-15,-17 0 0,17-1 16,-17 1-16,-1 0 16,1-1-16,0-17 0,-1 18 15,1-1-15,0-17 31,-18-17-31,0-1 16</inkml:trace>
  <inkml:trace contextRef="#ctx0" brushRef="#br2" timeOffset="132282.41">25206 1552 0,'-18'18'16,"18"-1"0,0 1-1,0 0 1,0-1 0,-17 1-16,-1-18 15,18 18-15,-18-1 0,1 19 16,-19-19-16,19 1 0,-1 17 15,-17-17-15,17-1 0,-17 19 16,0-19-16,-1 1 16,19 17-16,-18-17 0,17 0 15,-17-1-15,17 1 16,0-1-16,1 1 0,17 0 16,0-36-1,17 18 1</inkml:trace>
  <inkml:trace contextRef="#ctx0" brushRef="#br2" timeOffset="132720.19">24906 1658 0,'0'-18'15,"-18"18"1,18-17 0,0 34 15,0 1-16,18 0-15,0-1 16,-1 1-16,1 0 16,0-1-16,17 1 15,-17 0-15,17-1 0,18 1 16,-18-1-16,0 1 16,18 0-16,-17-1 0,-1 1 15,0 0-15,0-1 0,1 1 16,-19-18-16,1 18 15,0-18-15,-1 17 0,1-17 16,-18 18 0,-18-18-16</inkml:trace>
  <inkml:trace contextRef="#ctx0" brushRef="#br2" timeOffset="136460.13">19667 8184 0,'-17'0'31,"17"18"-16</inkml:trace>
  <inkml:trace contextRef="#ctx0" brushRef="#br2" timeOffset="137689.18">19667 8220 0,'-17'0'47,"17"-18"46,17 18-61,-17-18-17,18 18 1,-18-17-16,18-1 31,-36 18 78,18 18-109,0-1 16,-18 1-16,18 0 0,-17-18 16,17 17-16,-18 19 15,18-19-15,-18 1 0,1 17 16,-1-17-16,1 17 16,-1 0-16,0-17 0,1 17 15,-1 1-15,0-19 0,1 1 16,17-1-16,-18 1 15,18-36 1</inkml:trace>
  <inkml:trace contextRef="#ctx0" brushRef="#br2" timeOffset="138213.19">19526 8061 0,'0'-18'15,"0"1"-15,0-1 16,0 36 31,0-1-32,18 1 1,-18 0-16,18-1 0,-18 1 16,17 0-16,1-1 15,-1 18-15,1-17 0,0 0 16,-1 17-16,1-17 0,0-1 15,-1 19-15,1-19 16,0 1-16,-18-1 0,17 19 16,1-19-16,-18 1 0,17 0 15,1-1-15,-18 1 16,0 0-16,18-18 16,-36 0 15,18-18-31,-18 18 15,18-18-15,-17 1 16,17-1-16,-18 18 16,18-18-16</inkml:trace>
  <inkml:trace contextRef="#ctx0" brushRef="#br2" timeOffset="138681.26">19738 8114 0,'0'-18'0,"18"18"15,-18-17 17,17 17-17,-17 17 17,-17-17-32,17 18 15,-18 0 1,0-1-16,18 1 15,-17-1-15,-1 1 0,0 0 16,18 17-16,-17-17 16,-1-1-16,0 19 0,1-19 15,-1 18-15,1 1 16,-1-19-16,18 19 0,-18-19 16,1 1-16,17 0 0,0-1 15,-18-17 1,18-17-16,0-1 15,18 0-15</inkml:trace>
  <inkml:trace contextRef="#ctx0" brushRef="#br2" timeOffset="139052.96">19579 8008 0,'0'0'0,"0"-18"16,-17 18-16,17-17 31,0 34 0,17 1-15,-17 0-16,18-1 15,-1 19 1,-17-19-16,18 1 0,0 17 16,-1-17-16,1 17 15,0-17-15,-1 17 0,1-17 16,-18 17-16,18-17 0,-18 17 16,17-18-16,-17 1 15,0 17-15,0-17 16,0 0-16,-17-18 15</inkml:trace>
  <inkml:trace contextRef="#ctx0" brushRef="#br2" timeOffset="141505.07">19173 8114 0,'0'-18'16,"0"1"93,-17 17-62,17 17-47,-18 1 16,1-18-16,-1 18 0,0-1 15,1 18-15,-1-17 0,-17 0 16,17 17-16,-17-17 15,17 17-15,-17 0 0,0-17 16,17 17-16,-17 0 16,17-17-16,-17 17 0,17-17 15,0 17-15,1-17 0,-1-1 16</inkml:trace>
  <inkml:trace contextRef="#ctx0" brushRef="#br2" timeOffset="141986.76">18768 8132 0,'0'0'0,"0"-18"16,-18 18-1,36 0 17,-18 18-17,17-18 1,-17 17-16,18 1 0,0-18 15,-1 17-15,1 1 16,0 0-16,17 17 0,0-17 16,-17-1-16,17 1 15,0 0-15,-17-1 0,17 1 16,-17-1-16,0 19 0,17-19 16,-18 1-16,19 0 15,-19-1-15,19 1 0,-19 0 16,1-1-16,0-17 0,-1 18 15,1-18-15,-18 17 16,0-34 15,-18 17-31,18-18 0,-17 18 16</inkml:trace>
  <inkml:trace contextRef="#ctx0" brushRef="#br2" timeOffset="142477.72">19103 8132 0,'0'0'0,"0"-18"16,0 0-1,0 1 1,0 34 15,-18 1-15,18 0-16,-17-1 0,-1 1 15,0 17-15,1-17 16,-19 17-16,19-17 0,-18 17 16,17 0-16,-17 0 0,-1-17 15,19 17-15,-19 1 16,19-19-16,-1 19 0,-17-19 15,17 1-15,1-1 16,-1 1-16,0 0 16,1-18-16,17-18 15</inkml:trace>
  <inkml:trace contextRef="#ctx0" brushRef="#br2" timeOffset="142885.79">18750 8167 0,'0'-18'16,"18"36"15,-1-18-15,1 0-16,0 17 15,-1-17-15,19 18 0,-19 0 16,19-1-16,-19 1 0,18 0 16,-17-1-16,17 1 15,-17 0-15,0 17 0,-1-18 16,1 1-16,0 17 15,17 1-15,-18-19 0,1 19 16,17-19-16,-17 1 0,0 17 16,-1-17-16,-17-1 15,18-17-15,-18 18 0,18-18 16,-18-18 0</inkml:trace>
  <inkml:trace contextRef="#ctx0" brushRef="#br2" timeOffset="145653.72">24201 1517 0,'0'-18'15,"0"36"48,-18 0-48,0-1-15,1 1 16,-1 17-16,0-17 0,-17 17 16,17 0-16,-17-17 15,18 17-15,-19 1 0,19-19 16,-1 18-16,0-17 16,1 0-16,-1-1 0,0 1 15</inkml:trace>
  <inkml:trace contextRef="#ctx0" brushRef="#br2" timeOffset="146025.03">23918 1623 0,'0'0'0,"-17"-18"15,17 0 1,0 36 31,0 0-31,0-1-16,17-17 0,-17 18 15,18 0-15,0-1 16,-1 1-16,1 0 0,0-1 15,-1 1-15,18 0 16,-17-1-16,0 1 0,17-1 16,-17 1-16,-1-18 0,1 18 15,0-18-15,-1 17 16,1-17-16,-1 0 0,-17-17 16</inkml:trace>
  <inkml:trace contextRef="#ctx0" brushRef="#br2" timeOffset="146506.34">23865 1640 0,'0'0'0,"0"-17"15,0-1 1,18 18 0,0 0-1,-18 18-15,17-1 16,1 1 0,-18 0-16,18-1 15,-1 1-15,-17 0 0,18-1 16,0 1-16,-1 0 15,1 17-15,-1-18 0,1 1 16,0 0-16,-1-1 16,1 19-16,0-19 0,-1 1 15,-17 0-15,18-18 16,0 0 0,-1-18-16</inkml:trace>
  <inkml:trace contextRef="#ctx0" brushRef="#br2" timeOffset="149625.01">27182 1570 0,'0'0'0,"52"-35"15,-34 17-15,0 18 16,-1-18-16,1 18 15,-18-17 17,-18 17-32,1 17 31,-1 1-15,0 0-16,1-1 0,-1 18 15,-17 1-15,17-1 16,-17 0-16,0 1 0,-1-1 15,1 0-15,0 0 0,0 1 16,-1-1-16,19 0 16,-1 1-16,0-19 0,1 1 15,-1-1-15,18 1 0</inkml:trace>
  <inkml:trace contextRef="#ctx0" brushRef="#br2" timeOffset="150075.1">26811 1693 0,'-18'-35'0,"18"17"16,0 1-16,0-1 16,0 0-1,18 36 16,0 0-31,-1-18 0,1 17 16,0 1-16,17 0 0,0-1 16,18 19-16,-18-19 15,18 1-15,0 17 0,-17-17 16,16-1-16,-16 19 0,-1-19 16,0 1-16,-17 0 15,0-18-15,-1 17 0,1-17 16,-18 18-16,17-18 15</inkml:trace>
  <inkml:trace contextRef="#ctx0" brushRef="#br2" timeOffset="150592.09">27305 1552 0,'0'0'0,"-18"0"15,1 0-15,-1 18 16,0-18-16,1 0 0,-1 0 15,1 0-15,17 17 0,-18-17 16,0 18-16,1-18 16,17 18-16,-18-1 0,0 1 15,1 0-15,-1-1 16,-17 1-16,17 17 0,0-17 16,-17 0-16,18 17 15,-19-18-15,19 1 0,-1 17 16,0-17-16,1 0 0,-1-1 15,0 1-15,18 0 16,-35 17-16</inkml:trace>
  <inkml:trace contextRef="#ctx0" brushRef="#br2" timeOffset="151048.49">26758 1693 0,'-17'-17'15,"-1"17"-15,18-18 16,-18 18-16,18-18 15,-17 1-15,17-1 16,0 0 0,17 18-16,-17-17 15,18 17-15,0 0 32,-1 0-32,1 17 15,-1-17-15,1 18 0,0 0 16,-1-1-16,1 1 15,17 17-15,1-17 0,-1 17 16,0-17-16,18 17 16,0-17-16,0 17 0,0-17 15,-18-1-15,18 19 0,-18-19 16,1 1-16,-1-18 16,0 18-16,-17-1 0,-1 1 15</inkml:trace>
  <inkml:trace contextRef="#ctx0" brushRef="#br3" timeOffset="54060.96">3881 8273 0,'0'0'0,"0"-18"16,0 0-16,0 1 15,-18-1 1,18 36-1,0-1 1,0 19 0,0-1-16,-18 0 0,18 18 15,0 0-15,0 0 16,-17 17-16,17-17 0,-18 0 16,18 0-16,0 0 0,-18-18 15,18-17-15,0 17 16,-17-35-16,17-35 31,-18 0-31,18 0 0,0-18 16,-18-18-16,18 18 15,0-17-15,0-1 0,0 18 16,0-17-16,18 17 0,-18 0 16,0 17-16,18 1 15,-1 0-15,1 0 0,0-1 16,-1 19-16,19-1 0,-1 0 15,-18 1-15,19 17 16,-19 0-16,1 17 0,0 36 16,-18-35-1,-18 17-15,18 18 0,-35-18 16,17 1-16,-17-1 0,0 0 16,-18 1-16,17-19 15,1 18-15,17-17 0,-17-18 16,18 0-1</inkml:trace>
  <inkml:trace contextRef="#ctx0" brushRef="#br3" timeOffset="54451.88">4180 8714 0,'0'0'0,"0"-18"15,0 0-15,0-35 16,0 36 0,0-1-16,18 18 15,0 0 1,-18 18-16,17-1 0,-17 1 15,18 17-15,-18 1 0,0-1 16,0 0-16,0 0 16,0 1-16,0-19 0,-18 19 15,18-19-15,-17-17 16,17-35 0,0 0-16,0-1 15,17 1-15,-17-18 16,18 18-16,17-18 0,-17 18 15,0 17-15,-1-17 0,1 35 16,-1 0-16</inkml:trace>
  <inkml:trace contextRef="#ctx0" brushRef="#br3" timeOffset="54796.31">4639 8714 0,'0'0'15,"0"-18"-15,0 0 16,0 1-16,-18 17 0,18-18 16,-17 18-16,-1 0 0,0 0 15,1 18 1,-1-1-16,1 19 0,-1-1 16,0-17-16,18 17 15,-17 0-15,17 0 0,0 1 16,17-19-16,1 1 0,0 0 15,17-18-15,0 0 16,0 0-16,1-18 0,-1 0 16,-17-17-16,-1 0 15,1-1-15,-18 1 0,0 0 16,-18 0-16,1-1 0,-1 1 16,-17 17-16,-1 1 15,19-1-15,-19 18 0,19 0 16,-1 0-16</inkml:trace>
  <inkml:trace contextRef="#ctx0" brushRef="#br3" timeOffset="55265.38">4974 8184 0,'0'0'0,"0"-35"0,0-18 16,0 36-16,0-1 15,0 36 1,0 17-16,0 0 16,0 71-16,18-35 15,-18-1-15,17 18 0,-17-17 16,18 17-16,0-17 16,-18-1-16,17 1 0,-17-18 15,18-18-15,-18 0 16,0 0-16,0-70 31,0-35-31,0 34 16,0-17-16,18 1 0,-18-1 15,17 17-15,1 1 16,17 17-16,-17 1 0,-1 17 16,19 17-16,-19 1 0,1 17 15,0-17-15,-1 17 16,-17 18-16,0-18 0,0 1 15,-17-1-15,-19 0 0,19-17 16,-19 17-16,1-17 16,-18-18-16,18 0 0,0 0 15,-1 0-15,1-18 16,18-17-16,-1 0 0,18-18 16,18 0-16</inkml:trace>
  <inkml:trace contextRef="#ctx0" brushRef="#br3" timeOffset="55517.95">5592 8149 0,'0'0'0,"17"-17"0,1-19 0,-18 19 16,0-1-16,0 0 15,0 36 1,0 0-16,0-1 0,0 19 15,0-1-15,0 18 16,0 0-16,0 17 0,0 1 16,17-1-16,-17 1 15,0-18-15,0 17 0,0-17 16,0 0-16,18-18 16,-18-17-16,18 0 0</inkml:trace>
  <inkml:trace contextRef="#ctx0" brushRef="#br3" timeOffset="56481.91">5838 8643 0,'0'0'16,"-35"-18"-1,18 36-15,-1 0 16,0-1-16,18 1 16,0 0-16,0-1 0,0 1 15,0 0-15,18-18 0,-18 17 16,18-17-16,-1 0 15,-17-17-15,18-1 16,-1-17-16,-17 17 0,0-17 16,0-1-16,0 1 15,-17 0-15,17 17 0,-35 1 16,17 17-16,0 17 16,-17 1-16,17-1 0,1 36 15,-1-17-15,0 17 16,18-18-16,0 0 0,18 18 15,0-35-15,-1 17 16,1-17-16,17-1 0,18-17 16,-18 0-16,1-17 0,17 17 15,-18-36-15,18 19 16,-18-19-16,0 1 0,1-18 16,-19 18-16,1 0 0,0-1 15,-18 1-15,0 17 16,0 1-16,-18 17 15,0 0-15,18 17 16,0 1-16,-17 0 16,17-1-16,0 19 0,0-19 15,0 19-15,0-1 16,0 0-16,0-17 0,0-1 16,0 19-16,0-19 0,17-17 15,1 0-15,0 0 16,17-17-16,-17-1 15,-1-17-15,1 17 16,-1-17-16,-17 0 0,18-1 16,0 19-16,-18-19 15,17 36-15,-17 18 16,0 0 0,0 17-16,0-17 15,0-1-15,0 19 0,0-19 16,0 18-16,0-17 0,18-18 15,0 18-15,-1-18 16,1-18-16,0 0 16,-1 1-16,18-18 15,-17 17-15,0-17 0,-1 17 16,1 0-16,-18 1 0,18 17 16,-18 17-1,0 1-15,0 0 16,0-1-16,0 1 15,0 0-15,17-18 16,1 0-16,0 0 16,-1-18-16,18-17 15,-17 17-15,17-17 0,1-1 16,-1 1-16,-17 0 16,17 17-16,-17 1 0,-1-1 15,1 18-15,-18 18 16,0 17-16,0-18 15,0 36-15,0-17 0,0-1 16,0 18-16,17-18 0,-17 0 16,18 1-16,0-1 15,-1-17-15</inkml:trace>
  <inkml:trace contextRef="#ctx0" brushRef="#br3" timeOffset="56772.88">7426 8396 0,'-18'0'62,"18"18"-46,-17-18-16,17 17 15,-18-17 1</inkml:trace>
  <inkml:trace contextRef="#ctx0" brushRef="#br3" timeOffset="57452.68">3828 10019 0,'0'0'0,"0"-18"0,-18 1 15,0 17 1,1-18-16,-1 18 0,18 18 31,0-1-15,0 36 0,0-18-16,0 1 0,0 17 15,0 0-15,0-18 0,0 18 16,0 0-16,0-18 15,0 0-15,0 0 0,0 1 16,0-19-16,0 1 0</inkml:trace>
  <inkml:trace contextRef="#ctx0" brushRef="#br3" timeOffset="58046.66">4498 10407 0,'0'0'0,"0"-18"16,0 1-16,0-1 15,-18 0 1,1 18 0,-1 0-1,0 18-15,18 0 32,-17-1-32,17 1 15,17-18 16,1-18-15,-18 1 0,0-1-1,-18 18 17,1 0-32,17 18 15,-18-1 1,18 1-16,0 0 15,0-1 1,18-17-16,-1-17 16,1 17-16,0-18 15,-1 0 1,-17 1 0,-17 17-1,-1 0-15,0 0 16,1 17-16,-1-17 0</inkml:trace>
  <inkml:trace contextRef="#ctx0" brushRef="#br3" timeOffset="66506.35">1640 4886 0,'-17'0'16,"34"0"15,-17 18-16,18-18 17,0 0-17,-1 17-15,19-17 16,-19 0-16,19 0 16,-1 0-16,0 0 0,18 0 15,-18 0-15,1 0 16,-1 0-16,0 0 0,0 0 15,1 0-15,-19 0 16,1-17-16,17 17 0,-17 0 16,-1-18-16,1 18 0,0-18 15,-1 18 1,-17-17 0</inkml:trace>
  <inkml:trace contextRef="#ctx0" brushRef="#br3" timeOffset="68944.32">18962 8273 0,'0'-18'16,"17"18"-1,-17 18 48,-17-18-32,17 17-31,17-17 47,-17-17-16,0-1-15,0 0 0,-17 1 15,-1 17-16,1 0 1,-1 17-16,0 1 16,18 0-1,0-1-15,0 1 32,18-18-32,0 0 31,-18-18 0,-18 18-15,0 0-1,1 0 1,17 18-16,-18-18 16,18 18-1,0-1 1,18-17 15,-18 18-31,17-18 0,1 0 16,0 0-16,-1-18 15,1 18-15,-1-17 16,-17-1 0,-17 18-1,-1 0 1,1 0-16,-1 0 0,18 18 15,-18-18-15,1 0 16,17 17-16,-18-17 0,18 18 16,0-1-1,18-17 1,-1 0-16,1-17 16,0 17-16,-18-18 15,17 18-15,-17-17 16,18 17-16,-18-18 31,-18 18-31,1 0 16,-1 18-1,0-18-15,18 17 16,0 1-16,0-1 31,18-17-15,0 0-1,-1-17-15,1-1 16,-1 1-16,-17-1 16,0 0 15,-17 18-31,-1 0 0,1 0 16,17 18-16,-18-18 15,0 18-15,1-1 16,17 1-1,0-1-15,17-17 16,1 0 0,0-17-1,-1-1-15,1 1 16,-18-1-16,17 0 16,-17 1-1,-17 17 1,-1 0-16,1 17 15,-1 1 1,18 0 0,18-18 15,-1 0-15,1 0-16,-1 0 15,1 0 1,-36 0-1</inkml:trace>
  <inkml:trace contextRef="#ctx0" brushRef="#br3" timeOffset="70792.17">19738 8237 0,'0'18'141,"0"0"-110,0-36 47,-18 18-47,1 18-15,-1-1-1,18 1-15,-18-18 16,18 18-16,18-18 31,0 0-15,-18-18 0,0 0-1,0 1 1,-18 17-1,0 0 1,1 0 0,-1 17-1,18 1 1,18-18 0,-1 0-1,1 0-15,0 0 16,-1-18-16</inkml:trace>
  <inkml:trace contextRef="#ctx0" brushRef="#br3" timeOffset="80848.25">19738 8237 0,'0'18'125,"-18"-18"-109,18-18 46,0 1-31,0-1 1,0 0-17,0 1 1,0-1 0,18 1-1,-18-1 1,0 0-16,0 1 15,0-1 17,0 0-17,0 1 1,0-1-16,0 0 16,0 1-1,0-1 1,0 0-16,0 1 15,0-1 1,0 1 0,18 17-16,-18-18 15,0 0 1,17 18 0,-17-17-1,0-1 1,0 0 15,0 1-15,0-1-1,0 0 32,0 1-16,0-1 16,0 1-15,0-1-17,0 0 1,0 1 15,0-1-15,0 0 15,0 1 47,0-1-47,0 0 1,0 1 61,0-1-15,0 1 16,0-1-47,0 0-16,-17 18-15,17-17 15,0-1 0,0 0 141,0 1-109,0 34-1,0 1-46,0 0 0,0-1-1,0 1 1,0-36 62,0 1-62,0-1 15,-18 18-16,18-18 1,-18 18 0,18 18-16,-17 0 31,34-18 0,1 0-15,-18-18 15,18 18-31,-36 0 47,0 0-47,18 18 16,-17-18-1,17 17 1,17-17 15,1 0-15,-18-17-1,-18 34 63,1 1-62,17 0 0,0-1 15,17-17-31,-17-17 16,18 17-16,-18-18 15,0 0-15,0 1 16,0-1-1,0 0 1,-18 18 0,1 0 15,17 18-15,17-18 30</inkml:trace>
  <inkml:trace contextRef="#ctx0" brushRef="#br3" timeOffset="85128.86">19667 7426 0,'0'-18'15,"-17"18"63,-1 0-78,0 0 16,1 0 0,-1 0-16,1 0 15,-1 0-15,0 0 16,1 0-1,-1 0-15,0 0 0,1 0 16,-1 0-16,0 0 16,1 0-16,-19 0 15,19 0-15,-1 0 16,1 0-16,-19 0 16,1 0-16,0 0 0,-1 0 15,19 0-15,-18 0 0,17 0 16,-17 0-16,17 0 15,0 0-15,18-17 0,-17 17 16,-1 0-16,0 0 16,-17 0-16,18-18 15,-1 18-15,0 0 0,-17 0 16,17 0-16,-17-18 16,17 18-16,1 0 15,-1 0 1,0-17-1,1 17-15,-1 0 0,-35 0 16,36 0 0,-19 0-16,19 0 0,-36 0 15,35 0-15,1 0 16,-19 0-16,19-18 16,-1 18-16,0 0 0,1 0 15,-19 0-15,19-18 16,-1 18-16,1 0 0,-19 0 15,19 0-15,-1 0 16,-17 0-16,17-17 0,0 17 16,1 0-16,-1 0 0,0 0 15,1 0-15,-1-18 16,1 18-16,-1 0 16,0 0-16,1 0 0,-1 0 15,0 0-15,1 0 16,-19-17-16,19 17 0,-18 0 15,17 0-15,-17 0 16,17 0-16,0 0 0,1-18 16,-1 18-16,-17 0 0,17 0 15,-17 0-15,17 0 16,-17 0-16,17 0 0,-17 0 16,0 0-16,-1 0 15,19 0-15,-1 0 0,1 0 16,-1 0-16,0 0 15,1 0-15,-1 0 16,0 0-16,1 0 16,-1 18-16,0-18 15,1 0-15,-1 0 0,1 17 16,-1-17-16,0 0 0,1 0 16,-1 0-16,0 0 15,18 18-15,-17-18 0,-1 0 16,0 0-16,1 0 15,-1 0-15,1 0 16,-1 0-16,0 0 0,18 17 16,-17-17-16,-1 0 15,0 0 1,1 0 0,-1 0-16,0 0 15,1 0-15,-1 0 0,-17 0 16,17 0-16,-17 0 15,0 0-15,-1 0 0,19 0 16,-1 0-16,0 0 16,1 0-16,-1 0 0,1 0 15,-1 0 17,0 0-17,1 0 1,-1 18-16,0-18 15,1 0-15,-1 0 0,0 18 16,1-18 0,-1 0-16,1 0 0,-1 0 15,0 17-15,1-17 16,-1 0 0,0 0-16,1 0 15,17 18 1,-18-18-16,0 0 15,1 18 1,-1-18 0,0 0-16,1 17 15,-1-17-15,1 0 16,-1 18-16,0-18 16,36 0 77,0 0-77,-1 0-16,-17-18 16,18 18-16,-1 0 15,1 0-15,0 0 16,-1 0-1,1 0-15,0 0 16,-1 0-16,1 0 16,0-17-16,-1 17 15,1 0-15,0 0 0,-1 0 16,1 0-16,-1 0 0,1 0 16,17 0-16,-17 0 15,0-18-15,17 18 0,-17 0 16,-1 0-16,18 0 15,-17 0-15,17 0 0,-17 0 16,0 0-16,17 0 0,-17 0 16,17 0-16,-18 0 15,19 0-15,-19 0 0,1 0 16,0 0-16,-1 0 16,1 0-16,17 18 0,-17-18 15,0 0-15,-1 0 0,1 0 16,-1 0-16,1 0 15,17 0-15,-17 0 0,0 0 16,17 0-16,-17 0 16,17 0-16,-18 0 0,19 0 15,-19 0-15,19 0 0,-1 0 16,-17 0-16,17 0 16,0 0-16,0 0 0,-17 0 15,17 0-15,1 0 16,-1 0-16,0 0 0,-17 0 15,17 0-15,-17 0 0,17 0 16,-17 0-16,-1 0 16,1 0-16,17 0 0,-17 0 15,17 0-15,0 0 16,1 0-16,-19 0 0,19 0 16,-1 0-16,0 17 0,-17-17 15,-1 0-15,1 0 16,0 0-16,-1 0 0,1 0 15,0 0-15,-1 0 16,1 0-16,17 0 0,-17 0 16,-1 0-16,19 0 0,-19 0 15,1 0-15,17 0 16,-17 0-16,0 0 0,17 0 16,-18 18-16,1-18 15,17 0-15,-17 0 0,17 0 16,-17 0-16,17 0 0,-17 0 15,17 0-15,-17 0 16,-1 0-16,19 18 0,-19-18 16,1 0-16,0 0 15,-1 0-15,1 0 0,0 0 16,-1 0-16,1 0 0,-1 0 16,19 0-16,-19 0 15,1 0-15,0 0 0,-1 0 16,1 0-16,0 0 0,17 0 15,-18 0 1,1 0-16,0 0 0,-1 0 16,1 0-16,0 0 15,-1 0-15,-17-18 16,18 18-16,0 0 0,-1 0 16,1 0-1,-1 0-15,1 0 16,0 0-1,-1 0 1,1 0 0,0 0-1,-1 0 1,-17-18-16,18 18 16,0 0-16,-1 0 15,1 0-15,0 0 0,-1 0 16,1 0-16,-1 0 15,1 0-15,0 0 0,-1 0 16,1 0 15,0 0 16,-1 0-31,1 0 31,-36 0 31,1 0-63,-1 0-15,-17 0 16,17 0-16,0 0 0,-17 0 16,0 0-16,0 0 0,17-17 15,-17 17-15,-1 0 16,-17 0-16,18 0 0,-18 0 16,18 0-16,-18 0 0,0 0 15,18 0-15,-18 0 16,18-18-16,-18 18 0,18 0 15,-1 0-15,-17 0 16,18 0-16,0 0 0,-18 0 16,18-18-16,-18 18 0,17 0 15,-17 0-15,1 0 16,16-17-16,1 17 0,0 0 16,17 0-16,-17 0 15,17-18-15,1 18 0,-1 0 16,0 0-16,1 0 15,-1 0-15,-17 0 0,17 0 16,0 0-16,1 0 0,-19 0 16,19 0-16,-18 0 15,17 0-15,-17 0 0,17 0 16,0 0-16,-17 0 0,17 0 16,1 0-16,-18 0 15,17 0-15,0 0 0,1 0 16,-19 0-16,19 0 15,-19 0-15,19 0 0,-18 0 16,17 0-16,-17 0 0,-1 0 16,19 0-16,-1 0 15,-17 0-15,17 0 0,0 0 16,1 0-16,-1 0 16,-17 0-16,17 0 0,-17 0 15,0 0-15,-1 18 0,1-18 16,0 0-16,0 0 15,-1 0-15,1 0 0,0 0 16,17 0-16,-17 0 16,0 0-16,17 0 0,-17 0 15,17 17-15,-17-17 0,17 0 16,-17 0-16,17 0 16,1 0-16,-1 0 0,-17 0 15,17 0-15,0 18 16,1-18-16,-19 0 0,19 0 15,-18 18-15,17-18 0,0 0 16,-17 17-16,17-17 16,1 0-16,-1 18 0,0-18 15,1 0-15,-1 0 0,1 0 16,-1 18 0</inkml:trace>
  <inkml:trace contextRef="#ctx0" brushRef="#br3" timeOffset="86707.92">18944 8290 0,'-17'0'16,"17"18"15,0 0-15,-18-18 78,18-18-79,0 0-15,-18 18 16,18-17-16,-17 17 16,-1 17 15,18 1 0,18-18 0,-18-18-15,17 18 0,-17-17-1,0-1 1,-17 0 15</inkml:trace>
  <inkml:trace contextRef="#ctx0" brushRef="#br3" timeOffset="89767.27">18715 8202 0,'0'0'0,"0"-18"0,-18 18 171,1 0-155,-1 0 0,18-17-16,-18 17 15,1 0 1,-1 0 15,18-18-15,-18 18-1,1 0 1,17-17-16,-18 17 16,0 0-1,1 0-15,-1 0 0,1 0 16,-1 0 0,0 0-16,1 0 0,-1 0 15,0 0-15,1-18 0,-1 18 16,0 0-1,1 0 1,-1 0 0,1 0-1,-1 0-15,0-18 0,-17 18 16,17 0-16,-17 0 16,0-17-16,-1 17 0,1 0 15,18 0-15,-19 0 0,1-18 16,17 18-16,-17 0 15,17 0-15,1 0 0,-1-18 16,1 18-16,-1 0 0,0 0 16,1 0-16,-1 0 15,0 0-15,1 0 0,-1 0 16,-17 0-16,17 0 16,-17 0-16,0 0 0,-1 0 15,19 0-15,-19 0 16,1 0-16,0-17 0,17 17 15,1 0-15,-1 0 0,0 0 16,1 0-16,-19 0 16,19 0-16,-1 0 0,0 0 15,1 0-15,-1 0 16,-17 0-16,17 0 0,1 0 16,-1 0-16,0 0 0,1 0 15,-1 0-15,0 0 16,1 0-16,-1-18 0,1 18 15,-1 0-15,0 0 16,1 0-16,-1 0 0,0 0 16,1 0-16,-1 0 0,-17 0 15,17 0-15,-17 0 16,17 0-16,-17 0 0,17 0 16,1-18-16,-19 18 0,19 0 15,-1 0 1,0 0-16,1 0 0,-1 0 15,1 0 1,-1 0-16,0 18 0,1-18 16,-1 0-16,0 0 15,1 0 1,17 18-16,-18-18 0,0 0 16,1 0-1,-1 0 1,1 0-1,-1 0 1,0 0 0,1 0-1,-1 0 32,0 0-31,1 0 15,-1 0-15,0 0 15,1 0 16,-1 0-32,0 0 1,1 0 0,-1 0-1,1 0-15,34 0 78,1 0-62,-18 17 0,17-17-16,1 0 0,0 0 15,17 0-15,-17 18 0,-1-18 16,1 0-16,17 0 16,-17 0-16,0 18 0,-1-18 15,1 0-15,-1 0 16,19 0-16,-19 0 0,1 0 15,0 0-15,17 0 16,-17 0-16,17 0 0,-18 0 16,19 0-16,-19 0 0,19 0 15,-19 0-15,1 0 16,17 0-16,-17 0 0,-1 0 16,1 0-1,0 0-15,-1 0 0,1 0 16,0-18-16,-1 18 15,1 0 1,0 0 0,-1 0-16,1 0 15,0 0 1,-1 0-16,1 0 0,-1 0 16,1 0-16,0 0 15,-1 0-15,19 0 0,-19 0 16,1 0-16,17 18 15,-17-18-15,-1 0 0,1 0 16,0 0-16,-1 17 0,19-17 16,-19 0-16,1 0 15,0 0-15,17 0 0,-18 0 16,1 0-16,0 0 0,17 0 16,-17 0-16,17 0 15,-17 0-15,17 0 0,-17 0 16,-1 0-16,18 0 15,-17 0-15,0 0 0,-1 0 16,1 0-16,0 0 0,-1 0 16,1 0-16,0 18 15,-1-18-15,1 0 16,-1 0-16,1 0 16,17 0-16,-17 0 15,0 0-15,-1 0 0,1 0 16,0 0-16,-1 0 15,1 0-15,-1 0 0,1 18 16,0-18 0,-1 0-16,19 0 0,-19 0 15,19 0-15,-19 0 16,1 0-16,0 17 0,-1-17 16,1 0-16,-1 0 0,1 0 15,0 0 1,-1 0-16,1 0 0,0 0 15,-1 0-15,19 0 0,-19 0 16,1 0-16,17 18 16,-17-18-16,-1 0 15,1 0-15,0 0 16,-1 0-16,1 0 16,0 0-16,-1 0 15,1 0-15,-1-18 16,1 18-16,0 0 15,-1 0-15,1 0 16,0 0 0,-1 0 15,1 0 16,0 0 47,-1 0-79,-34-17 79,-1 17-78</inkml:trace>
  <inkml:trace contextRef="#ctx0" brushRef="#br3" timeOffset="90648.47">18803 8255 0,'0'-18'0,"18"18"31,-18-17-31,-18 17 31,0 0 0,1 0 1,-1 0-1,0 0-15,1 0-16,-1 0 0,1 0 15</inkml:trace>
  <inkml:trace contextRef="#ctx0" brushRef="#br3" timeOffset="93456.58">18838 8184 0,'0'18'15,"18"-18"-15,-18-18 32,18 18-17,-18-17 17,-18 17-17,0 0 1,1 0-1,-1 0 1,0 0-16,1 0 16,-1 0-1,0 0-15,1 0 0,-1 0 16,-17 0-16,17 0 0,1 0 16,-1 0-16,0 0 15,1 0-15,-1 0 16,0 0-16,1 0 15,-1 0-15,1 0 0,-1 0 16,0 0-16,-17 0 16,17 0-16,1 0 0,-19-18 15,19 18-15,-18 0 0,-1 0 16,1 0-16,-18 0 16,0 0-16,18-17 0,-18 17 15,0 0-15,0 0 0,18 0 16,-18 0-16,18 0 15,-1-18-15,1 18 0,0 0 16,0 0-16,-1 0 16,19 0-16,-19 0 0,19 0 15,-36 0-15,17 18 16,19-18-16,-1 0 16,-17 0-16,17 0 0,1 0 15,-19 0-15,19 17 16,-54-17-1,36 0-15,0 0 0,-1 0 0,1 0 16,0 0-16,0 0 16,-1 18-16,19-18 0,-19 0 15,1 0-15,17 0 16,-17 0-16,17 0 0,1 0 16,-18 0-16,17 0 0,0 0 15,1 0-15,-1 0 16,0 0-1,1-18 1,-1 18 15,0 0-15,1 0-16,-1-17 0,1 17 16,-19 0-16,1 0 15,0 0-15,-1-18 0,1 18 16,0 0-16,17 0 0,-17-18 15,17 18-15,1 0 16,-1 0-16,0 0 16,1 0-1,-1 0 1,0 0 0,18 18-1,-17-18-15,-1 0 16,18 18-1,-17-18 1,-1 0 0,0 17-1,1-17 1,-1 0-16,18 18 16,-18-18-16,1 0 15,-1 0 1,0 17 15,36-17 63,0 0-79,-1 0-15,1 0 16,0 0-16,17-17 0,-17 17 16,17 0-16,0-18 15,0 18-15,18-17 0,-17 17 16,-1 0-16,-17-18 16,17 18-16,0 0 0,-17 0 15,-1 0-15,1-18 16,0 18-16,-1 0 0,1 0 15,-36 0 17,1 0-32,-1 0 15,0 0-15,-17 18 16,17-18-16,1 0 0,-1 0 16,1 0-16,-1 18 0,0-18 15,1 0-15,-1 0 16,36-18-1,-1 18 1,1-18 0</inkml:trace>
  <inkml:trace contextRef="#ctx0" brushRef="#br3" timeOffset="96294.83">8308 9984 0,'0'-18'16,"0"36"62,0-1-78,-18 1 16,18 0-16,-17 17 15,17-18-15,-18 19 0,0-1 16,1 0-16,17 1 0,-18-1 16,18-18-16,0 19 15,-18-19-15,18 1 16</inkml:trace>
  <inkml:trace contextRef="#ctx0" brushRef="#br3" timeOffset="96707.69">8467 10054 0,'17'-17'0,"1"-1"15,0 18-15,-1 0 16,1 0 0,-1 0-16,-17 18 0,18-1 15,-18 1-15,0-1 0,0 1 16,0 0-16,-18 17 16,1-17-16,-1-1 0,1 1 15,-1 0-15,0-1 16,1-17-16,-1 18 0,0-18 15,1 0-15,17-18 16,0 1 0,0-1-16,17 18 0,-17-18 15,18 18-15,0-17 16,-1 17-16,1 0 16,0 0-16,-1 17 15,1 1-15,-1 0 16,-17-1-16,18 1 15,0-18-15,-18 17 0,17-17 16,1 0-16,17 0 16</inkml:trace>
  <inkml:trace contextRef="#ctx0" brushRef="#br3" timeOffset="97031.45">8943 10107 0,'0'0'15,"18"-35"-15,-1 35 16,-17-18-16,-17 18 15,-1 18 1,18-1-16,-18 1 16,18 0-16,-17 17 15,17-17-15,0 17 0,0 0 16,17-17-16,-17 17 0,18-17 16,0-1-16,-1 1 15,18-18-15,1 0 0,-19 0 16,19 0-16,-19-18 15,19 1-15,-19-1 0,1-17 16,-18 17-16,17-17 0,-17-18 16,0 18-16,-17-1 15,-1 1-15,-17 0 0,0 17 16,-1 1-16,1 17 0,-18 0 16,18 17-16,-18 1 15,18 0-15,-1-1 0</inkml:trace>
  <inkml:trace contextRef="#ctx0" brushRef="#br3" timeOffset="98500.93">15363 8043 0,'0'-17'15,"-17"17"48,17 17-63,-18 1 16,1 0-1,17-1-15,0 1 16,-18 0-16,18-1 0,0 1 15,0-1-15,0 1 16,18-18-16,-1 18 0,-17-1 16,18-17-16,-1 0 15,1 0-15,0 0 16,-1-17-16,1-1 0,0 18 16,-18-18-16,17 1 15,-17-1-15,0 1 0,0-1 16,0-17-16,-17 35 15,-1-18-15,18 0 0,-18 18 16,1-17-16,-1 17 0,0 0 16,18 17-1,-17-17-15,17 18 0,0 0 16</inkml:trace>
  <inkml:trace contextRef="#ctx0" brushRef="#br3" timeOffset="98763.93">15699 8149 0,'17'0'16,"-17"18"31,-17-1-32,17 1 1,-18-18-16</inkml:trace>
  <inkml:trace contextRef="#ctx0" brushRef="#br3" timeOffset="99226.36">15875 8008 0,'0'0'0,"0"-18"0,18 18 15,-1-17 1,1 17-16,0 0 15,-1 17 1,1-17-16,-18 18 16,0 0-16,0-1 0,0 1 15,0 0-15,-18 17 16,1-17-16,-1-1 0,0 18 16,1-17-16,-19 17 0,19-17 15,-1 0-15,0-1 16,1-17-16,-1 18 0,1-18 15,-1 0 1,18-18-16,0 1 16,18 17-16,-18-18 0,17 0 15,1 18-15,-1-17 16,1 17-16,0 0 16,-1 17-16,1 1 15,-18 0-15,0-1 16,0 1-16,0 0 15,18-1-15,-18 18 0,0-17 16,17-18-16,-17 18 0,18-1 16,0-17-1</inkml:trace>
  <inkml:trace contextRef="#ctx0" brushRef="#br3" timeOffset="99980.93">9613 10195 0,'0'0'0,"0"18"15,-17-18-15,-1 0 16,0 0 0,1 0-1,34 0 17,1 0-32,0 0 15,-1 0-15,18 0 16,1 0-16,-1-18 0,0 18 15,1 0-15,-1 0 16,0-17-16,-17 17 0,17 0 16,-17 0-16,-1 0 0,1 0 15</inkml:trace>
  <inkml:trace contextRef="#ctx0" brushRef="#br3" timeOffset="100512.77">10883 10072 0,'0'-18'16,"0"1"-1,-17 17-15,-1 0 16,0 0-16,1 17 16,-1-17-1,18 18-15,-18-1 0,18 1 16,-17 0-16,17 17 15,0-17-15,0 17 0,0-17 16,17-1-16,-17 18 0,18-17 16,0 0-16,17-1 15,-17-17-15,17 18 0,-18-18 16,19 0-16,-19-18 16,1 1-16,17-1 0,-17 0 15,0-17-15,-18 0 0,0 17 16,0-35-16,0 18 15,-18 0-15,0 0 0,1-1 16,-19 19-16,1-1 16,0 0-16,0 18 0,-1 0 15,19 18-15,-1 0 0,0-1 16,1 19-16,17-19 16,0 18-16</inkml:trace>
  <inkml:trace contextRef="#ctx0" brushRef="#br3" timeOffset="100788.84">11465 10231 0,'0'0'16,"18"-18"-16,-18 0 15,0 1-15,0-1 16,-18 18 15,18 18-15,-17-1-16,17 1 31,0-36-15,17 1-1,-17-1 1</inkml:trace>
  <inkml:trace contextRef="#ctx0" brushRef="#br3" timeOffset="101300.32">11747 9984 0,'0'0'0,"18"-18"0,0-17 16,-1 17-16,-17 0 15,18 18-15,0-17 0,-1 17 16,1 0-16,17 0 0,-17 0 16,-18 17-16,18-17 15,-1 36-15,-17-19 0,0 1 16,0 17-16,0 1 0,0-1 16,-17 0-16,-1 0 15,-17 1-15,17-1 0,-17-17 16,-1 17-16,1-18 15,17 1-15,-17 0 0,18-18 16,-1 0-16,0 0 0,1 0 16,17-18-1,0 0-15,0 1 16,17-1-16,-17 1 16,18 17-16,0-18 0,-1 18 15,-17 18-15,18-18 16,-1 17-16,-17 1 15,18-1-15,-18 1 0,18 0 16,17-1-16,-17 1 16,17 0-16,-17-1 0,17 1 15,18-18-15,-18 0 0,0 0 16,1 0-16,-1-18 16,0 18-16,-17-17 0,-1-1 15,1 0-15,-18 1 16,18-1-16,-18 0 0,0 1 15</inkml:trace>
  <inkml:trace contextRef="#ctx0" brushRef="#br3" timeOffset="102344.54">8132 10989 0,'0'0'15,"0"-18"-15,0 1 16,0-1-1,0 0 1,17 18-16,-17 18 31,0 0-15,0-1-16,0 19 16,0-19-16,0 19 0,0-1 15,0-18-15,-17 19 16,17 17-16,-18-18 0,18 0 15,-18 1-15,18-19 16,-17 18-16,17 1 0,-18-1 16</inkml:trace>
  <inkml:trace contextRef="#ctx0" brushRef="#br3" timeOffset="103131.4">8414 10971 0,'0'0'0,"17"0"0,1-17 16,0 17-16,-1 0 0,-17-18 16,18 18-16,0 0 15,-18 18-15,17-18 0,-17 17 16,0 1-16,0 0 0,0-1 15,0 1-15,0 17 16,0-17-16,0 17 0,-17 0 16,17-17-16,-18 17 15,18-17-15,-18 17 16,18-17-16,-17 0 16,-1-18 30,18-18-30,0 36 93,-18-1-62,1-17-31,17-17 0,-18 17-16,18-18 15,-18 18-15,18-18 16,18 18-1,0 0 1,-1 0 0,1 0-16,-18 18 15,18-18-15,-18 18 16,0-1-16,17 18 16,-17-17-16,0 0 0,18-1 15,-18 1-15,18 0 16,-1-1-16,1 1 0,-1-18 15,1 0-15,0 0 16,17 0-16,-17 0 0,17-18 16,0 1-16,-17-1 0,0 0 15,-1 1-15,1 17 16,-18-18-16,17 0 0,-17 1 16</inkml:trace>
  <inkml:trace contextRef="#ctx0" brushRef="#br3" timeOffset="103676.33">8925 10989 0,'0'0'0,"0"-18"15,18-17 1,0 17-16,17 1 0,-18 17 15,1-18-15,0 18 0,-1 0 16,1 0-16,0 0 0,-1 18 16,1-18-16,-18 17 15,0 1-15,0 17 0,0-17 16,0 0-16,-18-1 16,18 1-16,-17 0 0,17-1 15,-18 1-15,0-18 16,18-18-1,0 1 1,18 17 0,0-18-16,-1 18 15,1 0-15,0 18 16,-18-1-16,17-17 16,1 18-16,17 17 0,-35-17 15,18 17-15,-1-17 16,-17 17-16,0 0 0,0 1 15,0-19-15,-17 18 0,-1-17 16,-17 0-16,17-1 16,-17 1-16,17-18 0,-17 0 15,17 0-15,-17 0 0,17-18 16,1 1-16,-1-1 16,18-17-16,0 17 0,0-17 15,0 0-15,18 17 16,-18 0-16,17 1 0</inkml:trace>
  <inkml:trace contextRef="#ctx0" brushRef="#br3" timeOffset="104005.68">9948 11201 0,'0'0'0,"-35"0"0,0 0 15,17 0-15,-17 0 16,17 17-16,1-17 16,-1 0-16,0 0 0,1 0 15,17 18-15,17-18 16,1 0-1,0 0-15,-1 0 16,1 0-16,17 0 0,0-18 16,-17 18-16,17 0 15,1-17-15,34 17 16,-52-18-16,17 18 0</inkml:trace>
  <inkml:trace contextRef="#ctx0" brushRef="#br3" timeOffset="105689.3">10936 11095 0,'0'0'0,"0"-18"15,0 1-15,-18 17 16,1-18-16,-1 18 16,18-18-16,-17 18 0,-1 0 15,0 0-15,1 18 16,-1 0-1,0-1-15,1 18 0,-1-17 16,0 17-16,18 1 16,-17-1-16,-1 0 0,1 18 15,17-18-15,0 1 0,0-19 16,17 19-16,1-19 16,-1 1-16,1 0 0,17-18 15,-17 0-15,17 0 16,1-18-16,-19 0 0,18 1 15,1-19-15,-19 1 0,1 0 16,0 0-16,-18-18 16,0 0-16,0 0 0,0 0 15,0 18-15,-18-18 0,0 35 16,-17 0-16,17 1 16,-17 17-16,0 17 0,17 1 15,-17 17-15,17 1 16,1-19-16,-1 18 0,18 1 15,0-1-15,0-17 0</inkml:trace>
  <inkml:trace contextRef="#ctx0" brushRef="#br3" timeOffset="105994.71">11606 11324 0,'0'0'0,"0"-17"16,-17 17-1,-1 17 1,18 1 15,0-36 16,0 1-47,0-1 16,-18 0-1,18 1 1</inkml:trace>
  <inkml:trace contextRef="#ctx0" brushRef="#br3" timeOffset="106427.06">11994 11007 0,'0'0'0,"18"-18"0,0-17 16,-18 17-1,17 0-15,-17 36 16,-17-18-1,17 18-15,0-1 0,0 1 16,-18 17-16,18-17 16,0 17-16,0-17 0,-18 17 15,18 0-15,0-17 16,0 0-16,18-1 0,0 1 16,-1-18-16,1 0 0,0 0 15,17-18-15,-17 1 16,17-1-16,-18-17 0,19 17 15,-19-17-15,1 17 0,0 1 16,-18-1-16,0 0 16,0 36-1,0 0-15,-18 17 0,18-18 16,-18 19-16,18-1 16,-17 18-16,17-18 0,-18 18 15,18-18-15,-18 18 16,1-17-16,-1-1 0</inkml:trace>
  <inkml:trace contextRef="#ctx0" brushRef="#br3" timeOffset="109799.92">20637 8132 0,'0'-18'0,"18"18"94,-18 18-78,0-1-1,-18 1 1,18-1-16,0 1 16,0 0-16,-17 17 15,17-17-15,0 17 0,0-17 16,-18 17-16,18 0 16,0 0-16,-17-17 0,17 17 15,-18-17-15,18 0 16,0-1-16</inkml:trace>
  <inkml:trace contextRef="#ctx0" brushRef="#br3" timeOffset="111014.36">20726 6773 0,'0'0'0,"17"0"62,-17-17-62,18-1 16,-18 0 0,18 1-1,-18-1 1,0 0-16,17 18 15,-17 18 32,0 0-31,0-1-16,-17 19 0,17-19 16,0 19-16,0-1 15,0 0-15,-18 0 0,18 18 16,0-17-16,0 17 0,-18-1 15,18 1-15,-17 18 16,-1-18-16,18 17 0,-18-17 16,1 18-16,-1-1 15,18-17-15,-18 18 0,1-1 16,17-17-16,-18 0 0,1 18 16,-1-18-16,18 0 15,-18-18-15,1 18 0,-1-18 16,0 18-16,1-18 0,-1 1 15,18-19-15,-18 19 16,1-19-16,17 18 0,-18-17 16,18 0-16,-17-1 15,17-34 1,0-1-16,0-17 16,17 0-16</inkml:trace>
  <inkml:trace contextRef="#ctx0" brushRef="#br3" timeOffset="112332.02">20655 6756 0,'18'-18'15,"-1"18"-15,1-18 16,0 18 0,-1 0-16,-17-17 15,18 17 1,-18-18 0,0 0-1,-18 18 16,1 0-15,-1 0-16,0 0 16,-17 18-16,17-18 0,1 0 15,-1 0-15,1 0 16,-1 0-16,0 0 0,1 0 16,-1 0-16,0 0 15,-17 18-15,17-18 0,1 0 16,-18 0-16,17 0 0,-17 0 15,-1 0-15,1 0 16,0 0-16,0-18 0,-18 18 16,0 0-16,0 0 15,-18 0-15,18 0 0,-17 0 16,-1-18-16,1 18 16,-19 0-16,19 0 0,-1 0 15,1-17-15,-1 17 0,1 0 16,-19 0-16,19 0 15,17-18-15,-18 18 0,1 0 16,-1 0-16,18 0 0,0 0 16,1 0-16,-1 0 15,0 0-15,0 0 0,0 18 16,18-18-16,-1 0 16,-17 0-16,18 0 0,0 0 15,-18 0-15,18 0 0,-18 0 16,0 0-16,18 0 15,-18 0-15,0 0 0,0 0 16,18 0-16,-18-18 16,0 18-16,17 0 0,-16-17 15,-1 17-15,17-18 0,-17 18 16,18 0-16,-18-18 16,18 18-16,0 0 0,-1-17 15,-17 17-15,18 0 0,0 0 16,0 0-16,-18 0 15,17 0-15,1 0 0,-18 0 16,18 0-16,0 0 16,-1 0-16,1 0 0,0 0 15,0 0-15,17 0 0,-17 17 16,-1-17-16,19 0 16,-19 0-16,19 0 15,-1 0-15,18 18 16,-17-18-16,-1 0 15,0 0 32,1 0-31,17-18 46,-18 18-62,0 0 16</inkml:trace>
  <inkml:trace contextRef="#ctx0" brushRef="#br3" timeOffset="113472.92">11201 12171 0,'0'0'0,"-18"0"16,0 0-16,1 0 16,-1 0-16,0 0 15,1 0-15,-1 0 0,18 17 16,-17 1-16,-1 0 0,0-1 16,18 19-16,-17-19 15,-1 19-15,18-1 0,-18 0 16,18 0-16,0-17 15,0 17-15,0-17 0,0 0 16,18-1-16,0-17 0,-1 0 16,1 0-16,17-17 15,-17-1-15,17 0 0,-17-17 16,17 17-16,-17-17 16,-1-18-16,-17 18 0,0 17 15,0-17-15,-17-18 16,-1 35-16,-17 1 15,17 17-15,0 0 0,1 17 16,-1 1-16,1 0 0,17-1 16,0 1-16,0 0 15</inkml:trace>
  <inkml:trace contextRef="#ctx0" brushRef="#br3" timeOffset="113682.4">11695 12347 0,'0'-17'16,"-18"17"-16,18-18 0,-18 18 16,1 0-16,-1 0 0,0 0 15,1 0 1</inkml:trace>
  <inkml:trace contextRef="#ctx0" brushRef="#br3" timeOffset="114111.58">12224 11924 0,'0'0'0,"0"-18"16,-18 18-1,0 0 1,1 0-16,-1 18 0,1 0 16,-1 17-1,0 0-15,1 0 0,-1 1 16,0-1-16,1 18 0,17-18 15,-18 18-15,18-18 16,0 1-16,0-19 0,18 18 16,-18-17-16,17 0 15,1-18-15,17 0 0,-17 0 16,17 0-16,-17 0 0,-1-18 16,1 0-16,0 18 15,-18-17-15,0-1 0,0 1 31,-18 17-31,0 0 0,1-18 16,-1 18-16,1 0 0,-1 0 16,0 0-16,1 18 15,-1-18-15,18 17 0</inkml:trace>
  <inkml:trace contextRef="#ctx0" brushRef="#br3" timeOffset="118865.3">15734 10989 0,'0'18'125,"-18"-18"-109,18 17-1,0 1 1,0 0-16,0-1 0,0 18 16,0-17-16,0 17 15,0 1-15,0-1 0,0 18 16,-17-18-16,17 0 15,0 18-15,-18-17 0,0-1 16,18 0-16,-17-17 0,17 17 16,0-17-16,-18-1 15</inkml:trace>
  <inkml:trace contextRef="#ctx0" brushRef="#br3" timeOffset="119393.33">15981 11148 0,'0'0'0,"35"-36"16,-17 19-1,-1-1-15,1 18 16,0 0 0,-1 0-16,-17 18 15,0-1-15,18 1 16,-18 0-16,0-1 0,0 1 16,-18 17-16,18 1 0,-17-1 15,-1-17-15,0 17 16,1-18-16,-1 19 0,0-19 15,1 1-15,-1 0 16,1-18-16,-1 0 16,18-18-16,0 0 15,0 1-15,0-1 16,0 0-16,18 1 0,-18-1 16,17 1-16,1 17 15,-1 0-15,1 17 16,0-17-16,-18 18 15,17-1-15,1 1 16,17 0-16,-17-1 0,0 1 16,-1 0-16,18-1 15,-17-17-15,0 18 0,17-18 16,-17 0-16,17 0 0,0-18 16,-17 1-16,17-19 15</inkml:trace>
  <inkml:trace contextRef="#ctx0" brushRef="#br3" timeOffset="119734.98">16651 11095 0,'0'0'0,"0"-35"16,18 35-16,-36 0 15,18 17 1,-18 1-16,18-1 0,0 1 16,-17 0-16,17 17 15,0-17-15,0 17 0,0 0 16,0-17-16,0 17 15,0-17-15,17-1 0,1 1 16,0 0-16,-1-18 0,1 0 16,0 0-16,17 0 15,-17 0-15,-1-18 0,18 0 16,-17 1-16,-18-1 16,18 1-16,-18-19 0,0 1 15,-18 17-15,0-17 16,-17 0-16,18 17 0,-19-17 15,1 35-15,0-18 0,-1 18 16,1 18-16,-18-1 16,18 1-16,0 17 0,-1 1 15,19 17-15,-18-18 0</inkml:trace>
  <inkml:trace contextRef="#ctx0" brushRef="#br3" timeOffset="120294.55">18097 11254 0,'0'-18'15,"0"0"-15,18 1 16,0 17-1,-18 17 1,17 1 0,-17 0-16,18 17 15,-18-17-15,18 17 0,-18 0 16,0 0-16,0 1 0,0-1 16,-18-17-16,18 17 15,0 0-15,0-17 0,0-1 16,0 1-16</inkml:trace>
  <inkml:trace contextRef="#ctx0" brushRef="#br3" timeOffset="120676.95">18327 11377 0,'0'0'0,"17"-53"15,1 36 1,0-1-16,-18 0 15,17 18-15,1 0 0,0 0 16,17 0-16,-17 18 16,-1 0-16,1-1 0,-18 1 15,17-1-15,-17 19 0,0-19 16,-17 19-16,-1-19 16,1 1-16,-1 17 0,-17-17 15,17-1-15,0-17 16,-17 18-16,17-18 0,1 0 15,-1-18 1,18 1-16,0-1 16,18 18-16,-18-17 0,17 17 15,1 0-15,0 0 0,-1 0 16,1 0-16,0 17 16,-1 1-16,1-18 0,17 17 15,-17 1-15,-1 0 16,19-1-16,-19-17 0,19 18 15</inkml:trace>
  <inkml:trace contextRef="#ctx0" brushRef="#br3" timeOffset="120897.95">18962 11324 0,'0'0'0,"0"-35"15,-18 17 1,18 36-1,-17 0-15,17-1 16,0 18-16,0 1 0,0-19 16,0 19-16,0-1 0,0 18 15,0-36-15,0 19 16,0-1-16,0 0 0,0-17 16,0 17-16,0-17 15</inkml:trace>
  <inkml:trace contextRef="#ctx0" brushRef="#br3" timeOffset="121691.53">19826 11324 0,'0'0'16,"0"-17"0,0-1 15,18 18-15,-1-18-1,1 18-15,0 0 16,-1 0-1,1 0 17,0 0-17,-1 0 1,1 18 0,-1-18-16,-17 18 0,18-1 15,-18 1-15,0-1 16,-18 1-16,1 17 0,-1-17 15,1 0-15,-19 17 16,19-17-16,-19 17 0,19-18 16,-19 1-16,19 0 0,-1-1 15,1-17-15,-1 0 16,18-17 0,18-1-1,-18 0-15,17 1 16,1 17-16,-1 0 15,1 0 1,0 0-16,-18 17 16,17 1-16,-17 0 15,18-1-15,-18 1 16,18-18-16,-1 18 0,1-1 16,0-17-16,-1 18 15,18-18-15,-17 0 0,17 0 16,1-18-1,-19 1-15,1-1 0</inkml:trace>
  <inkml:trace contextRef="#ctx0" brushRef="#br3" timeOffset="121968.49">19562 11377 0,'0'0'16,"-18"-18"-16,0 1 31,18 34-15,18 1 0,-18 0-1,18-1-15,-18 19 0,0-19 16,17 1-16,-17 17 15,0-17-15,0-1 0,0 19 16,0-19-16,0 1 16,0 0-16,18-18 0</inkml:trace>
  <inkml:trace contextRef="#ctx0" brushRef="#br3" timeOffset="122521.99">20373 11307 0,'0'0'0,"-18"-18"0,18 0 31,18 18-15,0 0 0,-1 0-16,-17 18 15,18-18-15,-1 0 16,1 18-16,0-1 16,-18 1-16,0-1 15,0 1-15,-18 0 16,0-1-16,1 1 15,-18-18-15,17 18 16,0-18-16,-17 0 0,35 17 16,-18-17-16,1 0 0,17-17 31,17 17-31,1 0 0,0 0 16,-1 0-16,1 0 15,0 0-15,-1 0 0,1 17 16,-1-17-16,1 18 0,-18 0 15,0-1-15,0 1 16,0-1-16,0 1 0,-18 17 16,1-17-16,-1 0 15,-17-1-15,17 1 0,-17 0 16,17-1-16,-17-17 0,17 18 16,-17-18-16,0 0 15</inkml:trace>
  <inkml:trace contextRef="#ctx0" brushRef="#br3" timeOffset="130094.15">12735 10283 0,'0'0'0,"0"-17"16,0-1 15,0 1-15,18-1-1,-18 0 1,18 18-16,-1-17 15,1-1-15,-1 0 16,1 1-16,17-19 0,1 19 16,-1-1-16,0 1 15,0-1-15,-17 18 0,17-18 16,-17 18-16,0 0 0,-1 18 16,1 0-16,-18-1 15,0 18-15,0 1 0,-18-1 16,1 0-16,-1 18 0,-17 0 15,-1 0-15,19 0 16,-18 0-16,-1 0 0,1 0 16,17-18-16,1 18 15,-1-18-15,18 0 0,0-17 16,18 0-16,-1-1 0,19-17 16,-19 0-16,19 0 15,-19-17-15,18 17 0,-17-18 16,0 0-16,-1 18 15,-17-17-15,-17 17 16,-1 0-16,0 0 16,1 17-16,-1 1 15,1 0-15,-1-1 0,0 1 16,1 17-16,-1-17 0,0 17 16,18 18-16,-17-18 15,17 18-15,-18-17 0,18 16 16,0 1-16,-18 0 15,18 0-15,0 0 0,0 0 16,0-18-16,0 18 16,0 18-16,0-36 15,0 0-15,-17 1 0,17-1 16,-18-17-16,1-1 16,-1 1-16,0-1 0,1-17 15,-1 18-15,0-18 16,-17 0-16,17-18 0,-17 1 15,18-1-15,-1 1 0,18-19 16,-18 19-16,18-1 16,0 0-16,0 1 0</inkml:trace>
  <inkml:trace contextRef="#ctx0" brushRef="#br3" timeOffset="133275.63">15416 13582 0,'0'0'0,"0"-18"15,18 18-15,0-17 16,-1 17 0,-17-18-1,18 18 1,-18 18-16,0-1 15,0 1 1,-18 0-16,18 17 0,0 0 16,-17 0-16,-1 18 15,18-17-15,-18 17 0,18-18 16,-17 0-16,-1 0 0,18 1 16,0-19-16,0 1 15,0 0-15</inkml:trace>
  <inkml:trace contextRef="#ctx0" brushRef="#br3" timeOffset="133809.54">15328 13617 0,'0'0'15,"0"-17"-15,0-19 0,18 19 0,-18-1 16,17 0-16,1 1 15,0-1-15,-1 0 0,19 18 16,-19-17-16,1 17 0,17 0 16,0 0-16,-17 0 15,0 17-15,17 1 0,-35 0 16,18-1-16,-18 19 16,0-1-16,-18-17 0,18 17 15,-18 0-15,1-17 16,-1-1-16,0 19 0,1-36 15,-1 17-15,18 1 16,0-36 0,18 1-1,-1 17-15,1-18 16,0 18-16,-1 0 0,1 0 16,0 0-16,-1 0 0,1 0 15,0 18-15,-18-1 16,17 1-16,-17 17 0,0-17 15,0 17-15,-17 0 16,-1 1-16,0-1 0,-17 0 16,17 1-16,-17-19 0,17 1 15,-17-1-15,0 1 16,0-18-16,17 0 0,-17 0 16,17-18-16,-17 1 0,17-1 15,18-17-15,-17 17 16,17 1-16,-18-1 0,18 0 15</inkml:trace>
  <inkml:trace contextRef="#ctx0" brushRef="#br3" timeOffset="135195.87">15346 14887 0,'0'18'94,"17"-18"-79,-17 17-15,18 1 0,-18 0 16,18 17-16,-18-17 15,0 17-15,17 0 0,-17-17 16,0 0-16,18 17 16,-18-18-16,18-17 0,-1 0 15,1 0-15,0-17 16,17-1-16,-18-17 16,1 0-16,17 17 0,-17-17 15,0-1-15,-1 1 16,1 17-16,-18 1 0</inkml:trace>
  <inkml:trace contextRef="#ctx0" brushRef="#br3" timeOffset="137150.41">16598 13864 0,'0'0'0,"0"18"16,-17-18-16,-1 0 0,0 0 16,1 0-1,-1 0-15,36 0 47,-1 17-31,1-17-16,17 0 15,0 0-15,1 18 0,17-18 16,-18 0-16,18 0 16,-18 0-16,36 0 15,-36 0-15</inkml:trace>
  <inkml:trace contextRef="#ctx0" brushRef="#br3" timeOffset="137510.84">17727 13617 0,'0'0'0,"0"-17"31,0 34-15,0 1-1,0-1 1,0 19-16,0-19 0,0 19 16,0-19-16,0 19 0,-18-1 15,18 0-15,-17-17 16,-1 17-16,18-17 0,0-1 16</inkml:trace>
  <inkml:trace contextRef="#ctx0" brushRef="#br3" timeOffset="137921.9">17886 13688 0,'0'0'0,"0"-18"0,17 0 0,1 1 16,-18-1-16,18 18 15,-1-17-15,1 17 0,0 0 16,-1 0-16,-17 17 0,18-17 15,-18 18-15,18 17 16,-18-17-16,0-1 0,-18 19 16,0-19-16,18 19 15,-35-19-15,17 19 0,1-19 16,-1 1-16,-17-1 0,17-17 16,1 18-16,-1-18 15,18-18-15,18 1 16,-18-1-1,17 1-15,1 17 0,-1-18 16,1 0-16,0 18 0,-1 0 16,1 18-1,0-18-15,-18 18 0,17-1 16,-17 1-16,18-18 16,-18 17-16,18 1 0,-18 0 15,17-18-15,1 17 0,-1-17 16,1 0-16</inkml:trace>
  <inkml:trace contextRef="#ctx0" brushRef="#br3" timeOffset="138248.24">18380 13741 0,'0'0'16,"17"-36"-16,-17 19 16,0-1-16,-17 18 15,17 18 1,-18-1-16,18 1 15,-18 0-15,18-1 0,-17 19 16,17-19-16,0 19 16,0-19-16,0 18 0,0-17 15,0 0-15,17-1 0,1-17 16,0 0-16,-1 0 16,1-17-16,17 17 0,-17-18 15,17-17-15,-17 17 16,-1-17-16,1 17 0,-18-17 15,0 0-15,0-1 16,-18 19-16,1-1 0,-18 0 16,-1 1-16,-17 17 0,18 17 15,-18 1-15,0 0 16,0-1-16</inkml:trace>
  <inkml:trace contextRef="#ctx0" brushRef="#br3" timeOffset="139336.94">16669 15134 0,'0'0'0,"-18"0"0,0 0 16,1 0-1,-1 0-15,1 0 16,17 18-16,-18-18 15,0 0-15,1 0 16,-1 0-16,18 17 31,18-17-31,-1 0 16,1 0-16,17 0 0,0 18 16,18-18-16,0 0 15,0 0-15,0 0 0,0 0 16,0 0-16,-18 0 0,18 0 15,-18 0-15,1 0 16,-1 0-16,-17 0 0,-1 0 16</inkml:trace>
  <inkml:trace contextRef="#ctx0" brushRef="#br3" timeOffset="139742.24">17815 14975 0,'0'0'0,"-17"-17"16,17-1 0,0 36 15,0-1-15,0 1-16,0 0 15,0-1-15,0 1 16,0 0-16,0-1 0,0 1 15,0 17-15,-18-17 0,18-1 16,-18 19-16,18-19 16,-17 19-16,17-19 0,0 1 15,-18-18-15,18 18 16</inkml:trace>
  <inkml:trace contextRef="#ctx0" brushRef="#br3" timeOffset="140174.79">18027 14958 0,'0'0'16,"18"0"-16,-1 0 0,1-18 15,-1 18-15,1 0 16,0 18-16,-1-1 15,1 1 1,-18 0-16,0 17 0,0-17 16,-18-1-16,18 19 15,-17-19-15,-19 1 0,19-1 16,-18 1-16,17 0 0,-17-18 16,17 17-16,0-17 15,1 0-15,-1-17 0,18-1 16,0 0-1,0 1 1,18 17-16,-1 0 16,1 0-16,0 0 15,-1 17-15,1-17 0,0 18 16,-18 0-16,17-18 0,1 17 16,-1 1-16,1-18 15,0 18-15,-1-18 16,19 0-16,-19 0 15</inkml:trace>
  <inkml:trace contextRef="#ctx0" brushRef="#br3" timeOffset="140426.78">18503 15011 0,'0'0'0,"0"-18"16,0 0-16,0 1 15,0 34 17,0 1-32,18 0 15,-18 17-15,0-17 0,0 17 16,0-17-16,-18 17 16,18 0-16,-17 0 0,-1 1 15,18-19-15,-18 19 16,1-19-16,17 18 0,-18-17 15</inkml:trace>
  <inkml:trace contextRef="#ctx0" brushRef="#br3" timeOffset="149328.74">19350 13741 0,'-18'0'16,"1"0"0,-1 0 15,0 0 16,18 17-32,18-17 17,0 0-17,-1 0-15,1 0 0,17 0 16,0 0-16,18 0 0,0 18 16,0-18-16,18 0 15,-18 0-15,17 0 0,1 0 16,-18 0-16,0 0 15,-1 0-15,-16 0 0,-19 0 16,19 0-16</inkml:trace>
  <inkml:trace contextRef="#ctx0" brushRef="#br3" timeOffset="152713.51">20955 13564 0,'-18'0'62,"1"0"-30,17 18-32,-18-18 0,18 18 15,-18-18-15,1 17 16,17 1-16,-18-1 0,1 1 16,-1 17-16,18-17 15,-18 17-15,18-17 0,0 17 16,0-17-16,18 17 0,-18-17 15,18-1-15,-1 1 16,1-18-16,17 0 0,-17 0 16,17 0-16,-17 0 15,17-18-15,-17-17 0,-1 18 16,1-19-16,-18 1 0,0 0 16,0-18-16,0 17 15,0-16-15,-18 16 0,1 19 16,-19-19-16,19 36 0,-1 0 15,-17 0-15,17 18 16,18 0-16,-18-1 0,18 1 16</inkml:trace>
  <inkml:trace contextRef="#ctx0" brushRef="#br3" timeOffset="152917.82">21608 13811 0,'-18'-17'16,"0"-1"0,1 18-16</inkml:trace>
  <inkml:trace contextRef="#ctx0" brushRef="#br3" timeOffset="153464.54">21855 13564 0,'0'0'0,"35"-35"15,-18 17 1,1 18-16,0 0 16,-1 0-16,1 18 0,0 0 15,-18-1 1,0 1-16,0 17 0,0-17 16,-18 17-16,0-17 0,1 17 15,-19 0-15,19-17 16,-1 17-16,-17-17 0,17 0 15,1-18-15,-1 17 0,0-17 16,1 0-16,-1 0 16,18-17-1,18-1 1,-1 0-16,1 18 16,-18-17-16,18 17 15,-18 17 1,17-17-16,-17 18 0,18 0 15,-18-1-15,0 1 16,18-1-16,-18 1 0,17 17 16,1-17-16,-1 0 0,1-1 15,17 1-15,-17 0 16,17-1-16,1-17 0,-1 0 16,0-17-16,0 17 15,1-18-15,-19 0 0,19-17 16,-19 17-16,1 1 0,0-1 15,-18 0-15,0 1 16,0-1-16,0 1 16</inkml:trace>
  <inkml:trace contextRef="#ctx0" brushRef="#br3" timeOffset="155196.01">19385 15328 0,'0'0'0,"-18"0"0,1 0 15,-18 0 1,52 0 15,36 0-15,-35 18-16,17-18 0,18 0 16,-18 0-16,1 0 0,16 0 15,-16 0-15,-1 0 0,0-18 16,1 18-16,-1 0 15,0-17-15,0 17 0,-17-18 16</inkml:trace>
  <inkml:trace contextRef="#ctx0" brushRef="#br3" timeOffset="155705.4">21008 15081 0,'0'0'15,"0"-17"-15,-18 17 16,1-18-16,-1 18 0,0 0 15,1 0 1,-1 0 0,18 18-16,0-1 0,-18 1 15,18 0-15,-17-1 16,-1 1-16,18-1 0,-17 19 16,17-19-16,-18 1 0,18 0 15,0-1-15,0 1 16,18 0-16,-1-1 0,18-17 15,-17 0 1,0-17-16,-1 17 0,1-18 16,17 0-16,-35 1 0,18-1 15,-18 0-15,0 1 16,0-1-16,0-17 0,-18 17 16,1 1-16,-1-1 15,0 0-15,1 1 0,-1 17 16,0 0-16,-17 0 0,18 0 15,-1 17-15,0-17 16,1 18-16,17 0 0</inkml:trace>
  <inkml:trace contextRef="#ctx0" brushRef="#br3" timeOffset="155889.12">21449 15258 0,'-18'0'15,"18"-18"-15,-17 18 16,-1 0 0</inkml:trace>
  <inkml:trace contextRef="#ctx0" brushRef="#br3" timeOffset="156482.87">21731 14993 0,'0'0'16,"0"-18"-1,18 1-15,-18-1 16,17 36 0,-17-1-1,0 1 1,0 0-16,0-1 0,-17 1 16,17 0-16,-18 17 0,18-17 15,-18 17-15,1 0 16,17-17-16,-18 17 0,1-17 15,17 17-15,0-17 0,0-1 16,0 1-16,17-18 16,1 0-16,-1 0 15,19-18-15,-19 18 16,19-35-16,-1 17 0,0 1 16,-17-1-16,-1 0 0,1 1 15,0-1-15,-36 18 47,18 18-47,0-1 0,-18 1 16,18 0-16,-17-1 0,17 1 15,-18 0-15,18 17 16,-17 0-16,17-17 0,-18 17 16,18-17-16,0 17 15,0-17-15,0-1 0,0 1 16,0-1-16,0 1 0,0 0 15,0-36 1,0 0 0,-18 18-1,18-17-15,-17-1 0</inkml:trace>
  <inkml:trace contextRef="#ctx0" brushRef="#br3" timeOffset="159710">23477 13899 0,'0'0'0,"-17"0"16,17-17 46,17 17-62,-17-18 16,18 1-16,-18-1 15,0 0-15,0 1 32,-18 17-17,18-18-15,0 36 32,0-1-17,0 19-15,0-19 16,0 1-16,-17 17 15,17 0-15,-18 1 0,0-1 16,18 0-16,-17 18 16,17-18-16,0 18 0,-18 0 15,18 18-15,0-18 16,0 0-16,0 17 0,-17-17 16,17 18-16,0-18 0,0 17 15,-18-17-15,18-18 16,0 18-16,0-18 0,0 18 15,0-17-15,0-1 16,0 0-16,-18-17 0,18 17 16,-17 0-16,17-17 0,-18 0 15,18 17-15,-18-17 16,18-1-16,-17 1 16,17 0 15,-18-36 0,0 0-15,1 1-1,-1-1 1,0 18-16,1-18 0,-1 1 16,1 17-16,-1-18 15,0 0-15,1 18 0,-1-17 16,0-1-16,1 1 15,17-1-15,-18 18 16,18-18-16,0 36 31,0 0-15,0-1-16,18 1 0,-18-1 16,0 1-16,17 17 15,-17 1-15,18-19 0,-18 19 16,18-19-16,-1 18 0,1-17 15,0 17-15,-1-17 16,1-18-16,-1 18 0,19-18 16,-19 0-16,1-18 15,0 0-15,17 1 0,-17-1 16,17 0-16,0-17 16,-17 18-16,17-1 0,-17-17 15,-1 17-15,1 0 0,0 1 16,-1 17-16,-17-18 15,18 18-15,-18-18 0</inkml:trace>
  <inkml:trace contextRef="#ctx0" brushRef="#br3" timeOffset="168387.3">14605 13811 0,'18'18'31,"-18"0"-15,0-1-1,0 1 1,0-1-16,0 1 16,0 0-16,0-1 15,0 1 1,-18 0-16,18-1 0,0 1 16,0 0-1,18-18 1,-1-18-1,1 0 1,0 1-16,17-1 0,0 0 16,0-17-16,1 17 15,-1-17-15,18 0 16,0 0-16,-18 17 0,18-17 16,0-1-16,0 19 0,-18-19 15,0 19-15,1-1 0,-19 1 16,1-1-16,0 18 15,-1 0-15,-17-18 0,0 36 47,-17-18-47,17 18 16,-18-18 0</inkml:trace>
  <inkml:trace contextRef="#ctx0" brushRef="#br3" timeOffset="170522.14">14534 14975 0,'0'0'16,"-17"0"0,17-17-16,-18 17 0,18 17 125,18 1-110,-18 0 1,0-1-16,0 19 15,0-19-15,0 1 0,17 17 16,-17-17-16,0-1 16,0 19-16,0-19 0,0 1 15,18-18-15,-18 18 0,18-18 32,-1-18-32,1 18 15,0-18-15,-1 1 16,1-19-16,17 19 0,0-18 15,1-1-15,-1 1 16,18 17-16,-18-17 0,18 0 16,-18-1-16,18 1 0,-17 0 15,-1 17-15,18-17 16,-18 17-16,-17-17 0,17 17 16,-17 1-16,-1 17 0,1 0 15</inkml:trace>
  <inkml:trace contextRef="#ctx0" brushRef="#br3" timeOffset="178559.9">24500 14552 0,'0'0'0,"0"-18"0,0 1 0,0-1 15,0 1-15,0-1 16,0 0-16,0 1 0,0-1 31,0 36 0,-17-18-15,17 17-16,-18 1 0,0 0 16,1 17-16,17-18 15,-18 19-15,18-19 0,0 19 16,0-19-16,18 1 0,-18 0 16,17-18-16,19 17 15,-19-17-15,1 0 0,17 0 16,-17-17-16,0-1 0,-1 0 15,19 1-15,-19-19 16,-17 19-16,18-19 0,-18 1 16,0 0-16,0 0 15,0-1-15,0 19 0,-18-1 16,1 0-16,-1 1 16,0 17-16,-17 0 0,17 17 15,-17 1-15,17 0 16,1-1-16,-19 19 0,19-19 15,-1 19-15,1-1 0,17-18 16,-18 19-16,18-1 16,-18-17-16,18 17 0,0-17 15,0-1-15,0 1 0,18-1 16,0-17 0,-1 0-16,1 0 0,-1 0 15,1 0-15,0-17 0,17-1 16,-17 18-16,-1-35 15,1 17-15,-18 1 0,18-1 16,-1-17-16,-17 17 16,0-17-16,18 17 0,-18 1 15,0-19-15,0 19 16,-18-1-16,18 0 16,-17 18-16,-1 0 15,0 0-15,18 18 16,-17-18-16,-1 18 0,0-1 15,1 1-15,-1 0 16,0-18-16,18 17 0,0 1 16,0-1-16,18-17 15,0 0 1,-1 0-16,1 0 0,0 0 16,-1 0-16,-17-17 15,18 17-15,-18-18 16,0 1-16,-18-1 15,1 18-15</inkml:trace>
  <inkml:trace contextRef="#ctx0" brushRef="#br3" timeOffset="178996.9">25294 14623 0,'0'0'0,"-17"-18"16,17 0-1,-18 18-15,18 18 32,-18-18-32,18 18 15,0-1-15,-17 1 0,17 0 16,-18-1 0,18 1-16,0-1 15,0-34 16,-18 17-31,18-18 0,-17 1 16,-1-1-16,0 0 16,1 1-16,17-1 15,-18 18-15,18-18 16</inkml:trace>
  <inkml:trace contextRef="#ctx0" brushRef="#br3" timeOffset="179478.63">25594 14358 0,'0'0'0,"0"-18"15,0 1-15,0-1 16,18 0-16,-1 18 0,1 0 15,0 0 1,-1 18-16,1-18 0,-1 18 16,-17 17-16,18-17 0,0 17 15,-18 0-15,0 1 16,-18-1-16,0 0 0,1 18 16,-1-35-16,-17 17 15,17 0-15,-17-17 0,0-1 16,-1 1-16,19-18 0,-18 0 15,17 0-15,0-18 16,18 1-16,0-1 0,36-35 16,-19 36-16,18-1 15,-17 18-15,17-18 16,1 18-16,-19 0 0,19 18 16,-1 0-16,-18-1 15,19 1-15,-1 0 0,0 17 16,1-18-16,-19 1 15,19 17-15,-1-17 0,-18 0 16,1-1-16,0-17 0,-1 18 16,1-18-16,0 0 15,-1 0-15</inkml:trace>
  <inkml:trace contextRef="#ctx0" brushRef="#br3" timeOffset="180042.14">24589 15081 0,'0'0'0,"0"-17"15,0-1-15,-18 18 16,0 0-16,1 18 15,-1-1 1,0 1-16,1 17 16,17-17-16,-18 17 0,0 0 15,18-17-15,-17 17 16,17 1-16,0-1 0,0-18 16,17 19-16,1-19 0,0-17 15,17 18-15,0-18 16,1 0-16,17-18 0,-1 18 15,-16-17-15,-1-19 0,0 19 16,-17-1-16,0-17 16,-18 17-16,-18-17 0,0 17 15,-17 1-15,0-19 16,-1 19-16,-16-1 0,16 1 16,1 17-16,0 0 0,-1 0 15,19 17-15,17 1 16</inkml:trace>
  <inkml:trace contextRef="#ctx0" brushRef="#br3" timeOffset="180251.58">25329 15363 0,'0'0'0,"-17"0"16,-18-35-16,17 35 16,0 0-16,1-17 15,-1 17-15,0 0 0,18 17 16</inkml:trace>
  <inkml:trace contextRef="#ctx0" brushRef="#br3" timeOffset="180775.89">25576 15205 0,'0'0'16,"18"-18"-1,0 0-15,-1 1 0,1 17 16,0-18 0,17 18-16,-18 0 0,1 18 15,0-18-15,-18 17 16,0 1-16,0 0 16,0-1-16,-18 1 0,0 17 15,1-17-15,-1 17 16,-17-17-16,17 17 0,-17-17 15,0-1-15,17 1 0,-17 0 16,17-18-16,1 0 16,17-18-1,17 0-15,1 1 16,-1-1-16,19 0 16,-19 1-16,1-1 15,17 18-15,-17 0 0,0 0 16,-1 0-16,-17 18 15,18-1-15,-18 1 16,17 0-16,-17-1 0,18 1 16,-18 0-16,18-1 0,-1-17 15,1 18-15,0-18 16,-1 18-16,19-18 0,-19 0 16,19 0-16,-19 0 15,18-18-15</inkml:trace>
  <inkml:trace contextRef="#ctx0" brushRef="#br3" timeOffset="182992.71">26211 15187 0,'0'-18'16,"0"1"-1,18 17-15,-18-18 16,18 1 0,-1 17-16,1-18 15,0 18-15,17 0 0,-18 0 16,19 0-16,-19 0 15,19 18 1,-19-1-16,1 1 0,-18-1 16,0 1-16,0 0 0,-18-1 15,18 1-15,-17 0 0,-1-1 16,18 1-16,-18-18 16,1 18-16,17-36 31,17 0-16,1 18-15,17 0 0,-17-17 16,0 17-16,17 0 16,-17 0-16,17 0 0,-18 17 15,19-17-15,-19 18 0,1 0 16,0-1-16,-1 18 16,-17-17-16,0 17 0,0-17 15,-17 17-15,-1-17 16,-17 17-16,17-17 0,-17-1 15,-18-17-15,18 18 0,-1-18 16,1 0-16,0 0 16,-18-18-16,18 1 15,17-1-15,0 1 16,1-1-16</inkml:trace>
  <inkml:trace contextRef="#ctx0" brushRef="#br3" timeOffset="191348.61">22719 13882 0,'0'0'0,"0"-18"16,18 18-16,-1-17 0,1-1 15,-18 0 1,17 18-16,1-17 0,-18-1 15,18 0-15,-1 1 16,1 17-16,0-18 0,-1 0 16,1 18-16,0 0 15,-1 0-15,1 0 0,-1 0 16,1 0-16,0 18 0,-18 0 16,0-1-16,0 19 15,0-1-15,-18 0 0,0 53 16,-17-35-16,18 0 15,-1 0-15,0-18 16,1 18-16,-1-17 0,18 16 16,0-34-16,0 17 15,0-17-15,18 0 0,-1-1 16,1-17-16,17 0 0,-17-17 16,17-1-16,-17 18 15,-1-18-15,1 1 0,0-19 16,-18 19-1,0-1-15,-18 18 16,0 0-16,1 18 16,-1-1-1,0 1-15,1 0 0,17 17 16,-18 0-16,18 18 16,0-17-16,18 16 0,-18 1 15,17 0-15,1-17 0,0 16 16,-18 1-16,17-17 15,1 17-15,-18-18 0,18 18 16,-18-18-16,0 0 16,0 1-16,17-1 0,-17 0 15,0-17-15,-17 17 0,-1-17 16,0 17-16,18-17 16,-17-18-16,-19 17 0,19 1 15,-18-18-15,17 0 16,-17 0-16,-1 0 0,1-18 15,17 18-15,-17-17 0,18-1 16,-1 0-16,0 1 16,18-1-16</inkml:trace>
  <inkml:trace contextRef="#ctx0" brushRef="#br3" timeOffset="193760.71">2822 10266 0,'0'17'78,"18"-17"-78,-1 0 31,-17 18 1,18-18-32,-18 18 0,0-1 15,18-17-15,-18 18 16,0 0-16,17-18 15,-17 17-15,18 1 16,-18 0 0,18-18-1,-18-18 1,17 0-16,1 18 0,0-17 16,17-1-16,0-17 0,0 17 15,18-17-15,-17 17 16,17-17-16,-1 17 0,-16-17 15,-1 17-15,0 1 0,1-19 16,-19 36-16,18-17 16,-17-1-16,0 18 15,-18-17-15,17 17 16</inkml:trace>
  <inkml:trace contextRef="#ctx0" brushRef="#br3" timeOffset="-151531.75">2910 8855 0,'0'17'157</inkml:trace>
  <inkml:trace contextRef="#ctx0" brushRef="#br1" timeOffset="-143591.95">3933 11448 0,'-17'0'16,"-1"0"-16,1 0 16,-1 0-1,18-18 17,18 18-32,-1-18 15,1 18-15,-1-17 16,19 17-16,-19-18 15,1 18-15,0 0 0,-1 0 0,1 0 16,-18 18-16,0-1 16,0 1-16,0 17 0,0 1 15,-18-1-15,-17 18 16,17-18-16,-17 18 0,0 0 16,-18-18-16,18 18 0,-18-18 15,17 1-15,1-1 16,0-17-16,17-1 0,-17-17 15,17 0-15,1 0 16,17-17-16,0-1 16,17 0-16,-17-17 0,18 17 15,0 1-15,-1-1 16,1 0-16,0 18 0,-1 0 16,1 0-16,-1 18 0,1 0 15,0-1-15,-1 19 16,19-1-16,-19 0 0,1 18 15,0-18-15,17 1 16,-18-1-16,1 0 0,17-17 16,1-1-16,-1-17 15,-17 0-15,17 0 0,0-17 16,0-1-16,1-17 0,-19 17 16,1-17-16,0 0 15,-1 17-15,1-17 0</inkml:trace>
  <inkml:trace contextRef="#ctx0" brushRef="#br1" timeOffset="-143207.08">4674 11747 0,'0'0'0,"0"-17"16,-17 17-16,17-18 0,-18 18 15,18 18 1,0-1 0,0 1-16,0 17 15,0-17-15,0 0 0,0-1 16,18 1-16,-1-18 15,1 18-15,0-18 0,-1 0 16,1-18-16,-1 0 0,1 1 16,0-1-16,-1 0 15,-17 1-15,0-1 0,-17-17 16,-1 35 0,0-18-16,-17 18 0,18 0 15,-19 0-15,1 0 0,17 0 16</inkml:trace>
  <inkml:trace contextRef="#ctx0" brushRef="#br1" timeOffset="-133650.41">28663 8343 0,'-17'0'172,"17"18"-172,0-1 15,0 1 1,17-18 15,1-18-15,-1 18 0,-17-17-16,18 17 0,-18-18 15,18 1-15,-18-1 16,0 0-16,0 1 15,0-1-15,-18 0 32,0 18-17,1 18-15,17 0 16,-18-18 0,18 17-16,0 1 15,0 0 1,0-1-1,18-17 1,-1 0 0,1-17-1,0-1 1,-18 0 0,0 1-1,-18 17 1,0 0-1,18 17-15,-17-17 16,17 18 0,-18-18-16,18 18 0,0-1 15,18-17 1,-1 0 15,1 0-31,-18-17 16,18 17-16,-18-18 0,0 0 15,17 18 1,-17-17-16,0-1 0,-17 0 16,-1 18-16,0 18 15,1-18 1,17 18-16,-18-18 0,1 17 16,17 1-16,-18 0 15,18-1-15,0 1 16,18-1-16,-1-17 15,1 0 1,-1-17-16,1-1 16,0 1-1,-18-1-15,17 0 0,-17 1 16,0-1-16,0 0 16,-17 18-1,-1 0 1,0 18-1,1 0-15,-1-18 16,18 17-16</inkml:trace>
  <inkml:trace contextRef="#ctx0" brushRef="#br1" timeOffset="-130436.84">28681 8326 0,'0'-18'94,"0"0"-63,0 1-31,0-1 16,17 0-16,-17 1 15,0-1-15,18 18 16,-18-35-16,0 17 0,0 1 16,18-1-16,-18 0 15,0 1-15,0-19 0,0 19 16,0-19-16,0 19 0,0-19 16,0 1-16,0 18 15,0-19-15,0-17 16,0 18-16,17 17 15,-17-17-15,0 0 0,0 17 16,0-17-16,18 0 0,-18-1 16,0 1-16,0 0 15,0 0-15,0-1 0,0 1 16,0 0-16,0-1 16,0-34-1,0 35-15,0 17 0,0-17 0,0-1 16,0 1-16,0 0 15,0 0-15,0-1 0,18 1 16,-18 17-16,0-17 16,0 0-16,0 17 0,0-17 15,17 17-15,-17 1 0,0-1 16,0-17-16,0 17 16,18 0-16,-18-17 0,0 18 15,0-1-15,0-17 16,0 17-16,0-17 0,0 17 15,0 0-15,0 1 0,0-1 16,0 1-16,0-19 16,0 19-16,0-1 0,0-17 15,0 17-15,0-17 0,0 0 16,0 17-16,-18-17 16,18 17-16,0-17 0,0 17 15,0-17-15,0 17 16,-17-17-16,17 17 0,0 1 15,0-1-15,0 0 0,0 1 16,0-19-16,-18 19 16,18-1-16,0 0 0,0 1 15,-18-1-15,18 1 16,0-1-16,0 0 0,-17 1 16,17-1-16,-18 0 15,18 1-15,0-1 0,-18 0 16,18 1-16,0-1 0,-17 1 15,17-1 1,0 0-16,-18 18 0,18-17 16,0-1-16,0 0 31,0 1-31,0-1 16,0 0-16,0 1 15,0-1-15,18 0 16,-18-17-16,0 18 0,0-1 15,0 0-15,0 1 16,0-1-16,0 0 0,17 1 16,-17-1-16,0 0 15,18 1-15,-18-1 0,18 1 16,-18-1-16,17-17 0,-17 17 16,18 0-16,-18 1 15,0-19-15,18 36 0,-18-17 16,0-1-16,0-17 15,0 17-15,0-17 0,0 17 16,0-17-16,0 0 0,0-1 16,-18 1-16,18 0 15,0 0-15,0-1 0,0 1 16,0 0-16,0 17 16,18-17-16,-18 0 0,0 17 15,0-17-15,0 17 0,0-17 16,0 17-16,0 1 15,0-19-15,0 19 0,0-1 16,0-17-16,0 17 16,0 0-16,0-17 0,-18 17 15,18 1-15,0-18 0,0 17 16,-18-17-16,18 17 16,0-17-16,-17 17 0,17-17 15,-18 0-15,18 17 16,-18-17-16,18-1 0,-17 1 15,-1 0-15,18 0 0,-17-1 16,-1 1-16,0 0 16,1-1-16,17 1 0,-18 0 15,0 0-15,1-1 0,-1 1 16,18 0-16,-18-1 16,18 1-16,-17-18 0,-1 18 15,18 0-15,-17-1 16,-1 1-16,0 0 0,1 0 15,17-1-15,-18 19 0,0-19 16,18 1-16,-17 0 16,17 0-16,0-1 0,-18 19 15,18-19-15,0 1 16,-18 0-16,18 0 0,-17-1 16,17 1-16,0 17 0,-18-17 15,18 17-15,-18-17 16,18 18-16,-17-19 0,17 19 15,0-19-15,-18 19 16,18-19-16,0 1 0,-17 17 16,17-17-16,0 18 0,-18-19 15,18 1-15,0 17 16,-18-17-16,1 17 0,17-17 16,-18 18-16,18-1 15,-18-17-15,18 17 0,-17 0 16,17-17-16,0 17 15,0-17-15,0 18 0,17-1 16,-17-17-16,0 17 0,18-17 16,-18 17-16,0-17 15,18 17-15,-18 0 0,0-17 16,17 18-16,-17-19 0,18 19 16,-18-19-16,0 19 15,18-19-15,-18 1 0,17 0 16,-17 0-16,0-1 0,18 19 0,-18-19 15,0 1-15,0 18 0,0-19 0,0 19 16,0-36-16,0 35 0,0 0 16,0 1-16,0-1 0,0 0 15,0 1-15,0-1 16,-18 1 0,18-1-1,0 0 32,0 1-16,18 17-31,-18-18 16,0 0 0,-18 18-1,18-17 1,0-1-1,-17 18-15,17-18 79,17 18-48,-17-17-31,0-1 15,0 1 1,0-1 0,0 0-1,0 1 1,-17 17 62,-1 0-15,18 17-48,-18-17 16,1-17 16,-1-1-31,0 0 0,1 1-16,-1 17 15,18-18 1,-18 18-16,1 0 47,17 18 93,0-1-108,17-17-32,-17 18 31,18-18-31,0 18 15</inkml:trace>
  <inkml:trace contextRef="#ctx0" brushRef="#br1" timeOffset="-129368.41">27640 864 0,'-18'0'0,"1"0"32,-1 0-17,18 18-15,-17-18 0,-1 0 16,0 0-1,18-18 48,18 18-32,-18-17-31,18 17 0,-1 0 16,1 0-16,-1-18 0,1 18 15,0 0-15,-1 0 0,1-18 0,0 18 16,-1-17-16,19 17 0,-19-18 16,1 18-16,0-18 0,-1 18 0,1-17 15,-1 17-15,19-18 0,-19 18 0,1-17 16,0 17-16,-1-18 0,19 18 0,-1-18 16,-18 1-16,19-1 15,-19 18-15,19-35 0,-1 35 16,-17-18-16,-1 0 0,18 1 0,-17-1 15,0 1-15,17 17 0,0-18 0,-17 0 16,17 1-16,-17 17 0,17-18 16,-17 0-16,-1 18 0,19-17 0,-19-1 15,1 18-15,17-18 0,-17 1 0,0 17 16,17-18-16,-18 0 0,19 18 0,-19-17 16,1-1-16,17 18 0,-17-17 0,0 17 15,-1-18-15,1 18 0,-1-18 16,1 18-16,0-17 0,-1 17 15,-17-18-15,18 18 0,0-18 16,-1 18-16,-17-17 16,18 17-16,-18-18 0,18 18 15,-36 0 1,18 18 0</inkml:trace>
  <inkml:trace contextRef="#ctx0" brushRef="#br1" timeOffset="-124681.35">27869 723 0,'0'-17'109,"-17"17"-93,17-18-1,0 0 1,-18 18-16,18-17 16,0-1 15,18 18-31,-18-18 15,17 18-15,-17-17 0,18 17 16,0-18-16,-1 18 16,1 0-1,0 0-15,-1 0 32,1 0-32,0 0 15,-1 0 16,-34 0 32,17-18-63,-18 18 16,0 0 15,1 0-16,-1 0 1,0 0 0,1 0-1,-1 0-15,0 0 16,1 0 0,-1 0-16,1 0 0,-1 0 15,0 0-15,1 0 0,-19 0 0,19 0 16,-19 0-16,-17 0 0,18 0 15,0 0-15,-36 0 0,36 0 16,0 0-16,17-17 0,-17 17 0,0 0 16,17 0-16,-17 0 0,17 0 0,0 0 15,-17 0-15,18 0 0,-1 0 0,0 0 16,1 17-16,-1-17 0,0 0 16,1 0-16,-19 0 0,1 0 0,0 0 15,0 0-15,-1 0 0,1 0 0,0 0 16,-1 0-16,1 0 0,0 0 0,17 0 15,-35 0-15,18 0 0,0 0 0,0 0 16,-1 0-16,1 0 0,-18 0 0,18 0 16,-1 0-16,-16 0 0,16 0 0,-17 0 15,18 0-15,-18 0 0,0 0 0,18 0 16,-18-17-16,18 17 0,0 0 0,-54 0 16,54 0-16,0-18 0,-1 18 15,1 0-15,0 0 0,17 0 0,-17-17 16,0 17-16,-1 0 0,1 0 0,0-18 15,0 18-15,17 0 0,-17 0 0,-1 0 16,1 0-16,0-18 0,0 18 16,-1 0-16,1 0 0,17 0 0,-17 0 15,0 0-15,0 0 0,17 0 0,-17 0 16,-1 0-16,1 0 0,0-17 0,17 17 16,-17 0-16,0 0 0,-1 0 0,1 0 15,0 0-15,-18 0 0,18 0 0,-1 0 16,1 0-16,0 0 0,-18 0 0,18 0 15,-1 0-15,1 0 0,0 0 16,-18 0-16,18 0 0,-1 0 0,-52 0 16,53 17-16,-18-17 0,18 0 0,-18 0 15,0 0-15,17 0 0,-16 0 0,-1 0 16,0 0-16,0 0 0,0 0 16,0 0-16,0 0 0,18 0 0,-18 0 15,18-17-15,-18 17 0,17 0 0,1 0 16,-18 0-16,18 0 0,0 0 0,-18-18 15,17 18-15,1 0 0,-18 0 0,18 0 16,0 0-16,-18-18 0,18 18 0,-1 0 16,1 0-16,0 0 0,-18 0 0,17 0 15,1 0-15,0-17 0,0 17 0,-1 0 16,1 0-16,0 0 0,-18 0 16,18 0-16,-1 0 0,1 0 15,0 0-15,0 0 0,-1 0 0,1 0 0,0 0 16,-1 0-16,19 0 0,-19-18 0,1 18 15,0 0-15,17 0 0,-17 0 0,17 0 16,-17 0-16,0 0 0,-18-18 16,35 18-16,-17 0 0,0 0 0,17 0 15,-17 0-15,0 0 0,-1 0 0,1 0 16,0 0-16,17 0 0,-17 0 0,-36 0 16,54 0-16,-19 0 0,1 0 15,17 18-15,-17-18 0,17 0 0,-34 0 16,16 0-16,1 0 0,0 18 15,-1-18-15,-16 0 0,16 0 16,1 0-16,-18 17 0,18-17 0,-18 0 0,0 0 16,18 18-16,-18-18 0,0 0 15,0 18-15,0-18 0,0 0 0,0 0 16,0 17-16,0-17 0,0 0 0,0 0 16,1 18-16,-1-18 0,0 0 0,17 0 15,-16 0-15,16 0 0,-17 18 16,0-18-16,18 0 0,-18 0 0,0 0 0,0 0 15,0 0-15,1 0 0,-1 0 16,0 0-16,0 0 0,0 0 0,0 0 16,-18 0-16,19 0 0,-1 0 0,0 0 0,0 0 15,0 0-15,0 0 0,18 0 0,-18 0 16,17 0-16,1 0 0,0 0 16,0 0-16,-1 0 0,1 0 0,17 0 15,-17 0-15,18 0 0,-19 0 0,1 0 16,17 0-16,-17 0 0,0 0 0,17 0 15,-17 0-15,0 0 0,17 0 0,-17 0 16,17 0-16,-17 0 0,17 17 0,-17-17 16,0 0-16,-1 0 0,19 0 15,-1 0-15,0 18 0,1-18 0,-1 0 16,0 0-16,1 0 0,-1 0 0,1 0 16,17 17-16,-18-17 0,0 0 15,1 0-15,-1 0 16,0 0-16,1 0 15,-1 0-15,0 0 16,1 0-16,-1 18 0,0-18 16,1 0-16,-1 0 0,1 0 15,-1 0-15,0 0 0,1 0 16,-1 18-16,0-18 0,1 0 0,-19 0 16,19 0-16,-1 0 0,-17 0 15,17 0-15,1 17 0,-1-17 0,0 0 16,1 0-16,-1 0 0,0 0 0,1 0 15,-1 0-15,1 0 0,-1 0 0,0 0 16,-17 0-16,17 0 16,1 0-16,-1 0 15,0 0-15,1 0 16,-1 0-16,0 0 0,18-17 16,-17 17-16,-1 0 0,1 0 31,17-18-16,-18 18-15,0 0 32,18-18-32,0 1 31,-17 17-15,17-18-1,0 1 32,-18 17-47,0 0 78,1 0-47,-1 0-15,18 17-16,-18-17 16,1 0-16,-1 0 15,1 0-15,-1 0 16,0 0 31,18 18-47,-17-18 15,-1 0 1,0 0-16,1 0 16,-1 0 15,0 0 0,18-18-15,-17 18-16,17 18 15</inkml:trace>
  <inkml:trace contextRef="#ctx0" brushRef="#br1" timeOffset="-123044.86">16140 2275 0,'17'0'47,"-17"18"-47,18-18 15,-1 0-15,-17 18 0,36-18 16,-19 0-16,19 0 15,-1 0-15,0 0 0,18 0 16,0 0-16,0 0 16,0 0-16,0 0 0,0-18 15,-18 18-15,-17 0 0,-1 0 16,1 0-16,-36 0 16,1 0-1,-1 0-15,-17 0 16,-1 0-16,-16 0 0,16 0 15,-17 18-15,-70-18 16,52 0-16,18 0 16,-17 17-16,17-17 0,0 0 15,18 18-15,-1-18 16,19 0-16,-1 0 0,1 0 16,34 18-16,1-18 15,-1 0-15,19 0 16,17-18-16,0 18 0,-1-18 15,19 18-15,0 0 16,-1-17-16,1 17 0,-1-18 16,-17 18-16,0 0 0,-18 0 15,1-18-15,-19 18 16,1 0-16,-36 0 31,1 0-31,-19 0 16,19 18-16,-19-18 0,19 0 15,-18 0-15,17 0 16,0 0-16,-17 0 0</inkml:trace>
  <inkml:trace contextRef="#ctx0" brushRef="#br1" timeOffset="-120730.28">15575 1976 0,'0'-18'0,"18"18"31,-18-18-31,17 18 0,-17-17 16,18 17 0,0-18-16,-18 0 15,0 1-15,0-1 16,0 0-1,0 1-15,0-1 0,0 1 16,17-1-16,-17-17 16,0 17-16,18-17 0,-18-1 15,0 1-15,18-18 16,-18 18-16,0 0 0,17-1 16,-17 1-16,0 0 0,0 0 15,0-1-15,0 19 0,0-19 16,0 19-16,0-1 0,0 0 0,0 1 15,0-1-15,0 1 0,0-1 16,0 0-16,0 1 0,0-1 16,0 0-1,0 1 1,0-1 0,18 18 30,-18-18-46,0 1 16,0-1 0,-18 18-1,1-18 1,-1 18 0,0 0-16,1-17 15,-1 17-15,0 0 0,1-18 0,-19 18 16,19-17-16,-1 17 0,18-18 15,-17 18-15,17-18 0,-18 18 0,18-17 16,0-1-16,0 0 16,0 1-16,18-1 15,-1 0-15,-17 1 0,18 17 16,-18-18-16,17 18 0,1-17 0,0-1 16,35 0-16,-36 18 15,1-17-15,17 17 0,-17-18 0,0 18 16,-1 0-16,18-18 0,-17 18 0,0 0 15,-1 0-15,-17-17 0,18 17 16,0 0 0,-18 17-16,0 1 31,0 0-15,-18-18-1,18 17-15,-18-17 0,18 18 16,-17-18-16,-1 18 0,0-18 0,1 17 15,-1-17-15,1 18 0,-19-1 0,19-17 16,-1 18-16,0 0 0,1-1 0,-1-17 16,0 18-16,1 0 0,-1-1 15,0 1-15,1 0 0,17-1 16,-18 1-16,18-1 0,0 1 0,0 0 16,-17-18-16,17 17 0,0 1 0,0 0 15,0-1-15,17 1 0,1 0 16,-1-1-16,1-17 15,0 18-15,-1-18 0,1 18 16,0-18-16,-1 17 0,1 1 16,0-18-16,-18 17 15,0 1-15,0 0 16,0-1-16,-18 19 16,0-19-16,1 19 0,-1-19 15,-17 18-15,17-17 0,0 0 16,-17-1-16,18 1 15,-1 0-15,0-18 0,1 0 16,-1 0 0,18-18-16,18 18 15,-18-18-15,17 1 0,1-1 16,17 0-16,-17 1 16,-1-1-16,1 18 0,17-17 15,-17 17-15,0 17 16,-18 1-16,0-1 15,0 1-15,0 0 0,-18 17 16,0 0-16,18 1 16,-17-1-16,-1 18 0,0-18 15,1 0-15,-1 1 0,18-1 16,-17 0-16,-1 0 16,18-17-16,0 0 0,0 17 15,0-17-15,0-1 16,0 1-16,18 0 15,-1-1 1,1-17-16,-1 18 0,1-18 16,17 17-16,-17-17 0,0 0 15,-1 18-15,19-18 16,-19 18-16,1-18 16,-18 17-16</inkml:trace>
  <inkml:trace contextRef="#ctx0" brushRef="#br1" timeOffset="-110189.99">8361 2081 0,'0'0'0,"-18"0"31,1 0-15,-1 0 0,0 0-1,18 18 1,-17-18 0,34 0-1,1 0 1,0 0-16,17 0 15,-18 0-15,19 0 0,-1 0 16,0-18-16,18 18 16,-18 0-16,1 0 0,-19 0 15,19-17-15,-19 17 0,1 0 16,0 0-16,-1 0 16,1 0-16,-18-18 15</inkml:trace>
  <inkml:trace contextRef="#ctx0" brushRef="#br1" timeOffset="-109811.59">9084 1817 0,'0'0'16,"0"-18"0,-18 18-16,18 18 31,0-1-31,0 1 16,0 17-16,0 1 0,0-1 15,0 0-15,0 18 16,0-18-16,-17 1 0,17-1 15,0-17-15,0 17 16,17-35-16,1 0 16,0-18-16,-1 1 15,19-19-15,-19 1 16,1-18-16,-1 0 0,1 18 16,0-18-16,-1 18 15,-17-1-15,0 1 0,0 18 16,-17 17-16,-1 0 15</inkml:trace>
  <inkml:trace contextRef="#ctx0" brushRef="#br1" timeOffset="-109404.21">9578 1870 0,'0'0'0,"0"17"15,-18-17 1,1 18-16,-1-18 16,18 18-1,18-18 1,-1 0-16,1 0 16,0-18-16,-1 0 15,1 1-15,-1-1 0,-17 0 16,0 1-1,0-1-15,-17 18 16,-18 0-16,17 0 16,-35 35-16,18 1 15,17-19-15,-17 19 0,17-1 16,18 18-16,0-18 16,0 0-16,18 1 0,-1-19 15,19 1-15,-1 0 16,18-1-16,0-17 0,0 0 15,0-17-15,0-1 0,17 0 16,-17 1-16,-18-19 16,1 19-16,-1-1 0</inkml:trace>
  <inkml:trace contextRef="#ctx0" brushRef="#br1" timeOffset="-106822.15">9860 2699 0,'0'0'0,"0"-18"16,-18 18 46,1 0-46,-1 0-16,-17 18 15,17-18-15,-17 17 0,17-17 16,1 18-16,-19-18 0,19 18 16,-1-1-1,1 1-15,17 0 16,0-1-16,0 1 15,0-1-15,0 1 16,0 0-16,0 17 0,0 0 16,17 1-16,-17-1 0,0 0 15,0 0-15,18 18 16,-18-17-16,0 17 0,0-18 16,0 18-16,0-18 15,0 0-15,17 1 0,-17-1 16,0-18-16,0 19 15,0-19-15,18 1 0,-18 0 16,18-18-16,-1 0 16,1 0-1,0 0-15,-1 0 0,19 0 16,-19 0-16,18-18 16,18 18-16,-17 0 0,-1 0 15,18 0-15,-18 0 0,-17-18 16,17 18-16,-17-17 15</inkml:trace>
  <inkml:trace contextRef="#ctx0" brushRef="#br1" timeOffset="-106081.03">12823 2064 0,'0'0'0,"-52"0"16,34 0-16,0-18 0,1 18 15,-1 0-15,18-18 16,18 18 0,-1 0-1,1 0-15,17 0 0,0 0 16,1-17-16,-1 17 0,18 0 16,0 0-16,-18-18 15,18 18-15,-18 0 0,1 0 16,-1 0-16,-17 0 0,-1 0 15,1 18-15,-18-1 16,17-17-16,-17 36 0,0-19 16,0 19-16,0-1 15,0 18-15,0 0 0,0 0 16,0 17-16,0-17 0,0 18 16,0-1-16,0 1 15,0-1-15,18 1 0,-18-1 16,0-17-16,0 0 15,0 0-15,0-17 0,0 16 16,0-16-16,-18-19 16,18 19-16,-17-19 0,-1 19 15,-17-19-15,0 1 0,-1-18 16,-17 17-16,0 1 16,1-18-16,-19 18 0,0-18 15,19 0-15,-19 0 0,18-18 16</inkml:trace>
  <inkml:trace contextRef="#ctx0" brushRef="#br1" timeOffset="-105266.46">10583 2999 0,'-17'-18'0,"-1"18"31,18-18-15,-18 18-16,1 0 31,-1 0-15,0 0-1,1 18-15,-1 0 16,1-1-16,-1 19 16,18-19-16,0 1 15,-18 17-15,18-17 0,0 17 16,0-17-16,18 17 15,-18-17-15,18-1 0,17 1 16,-18-1-16,19-17 16,-1 0-16,0 0 0,1-17 15,-1-1-15,0 1 0,-17-1 16,17-17-16,-35-1 16,18 19-16,-18-19 0,-18 1 15,18 18-15,-35-1 0,17-17 16,1 35-16,-19-18 15,19 18-15,-1 0 0,-17 18 16,17-1-16,18 1 16,-18 0-16,18-1 0,0 1 15,18-18-15</inkml:trace>
  <inkml:trace contextRef="#ctx0" brushRef="#br1" timeOffset="-104757.94">12224 2628 0,'0'-17'15,"-18"17"17,18 17-17,0 1-15,0-1 16,-18 19-16,18-19 0,0 19 15,0 17-15,-17-18 16,17 0-16,0 18 0,0-18 16,0 1-16,-18-19 15,18 19-15,0-19 0,0-34 32,-17-1-17,17 0-15,0-17 0,0-18 16,-18 18-16,18-18 0,-18 0 15,18 0-15,-17 18 16,17-18-16,-18 35 0,18-17 16,-18 53 15</inkml:trace>
  <inkml:trace contextRef="#ctx0" brushRef="#br1" timeOffset="-93503.24">16775 8555 0,'-18'0'94,"18"17"-79,0 1 17,-18-18-32,18 18 15,0-1-15,0 1 16,18-18 0,0-18-1,-1 1 1,1-1-16,-18 0 15,0 1-15,17-1 0,-17 1 16,0-1-16,0 0 16,-17 18-16,17-17 0,-18 17 15,18-18-15,-17 18 16,-1 0-16,18 18 0,-18-18 16,18 17-16,-17 1 15,17 0-15,-18-1 0,18 1 16,0-1-16,0 1 15,0 0 1,18-18-16,-1 0 16,1 0-16,-18-18 15,18 18-15,-18-18 16,0 1-16,0-1 16,-18 18 30,18 18-14,0-1-17,0 1 1</inkml:trace>
  <inkml:trace contextRef="#ctx0" brushRef="#br1" timeOffset="-89678.2">16775 8590 0,'0'18'266,"0"-1"-219,0 1-32,0 0 1,0-1-16,0 1 0,0 0 15,0 17-15,0 0 0,0 0 16,0 1-16,-18 17 16,18 0-16,-18 17 0,1-17 15,-1 18-15,0-1 0,1 1 16,-1 17-16,0-18 16,1 1-16,-1 17 0,1-17 15,-1-1-15,0-17 16,1 0-16,-1 0 0,18-18 15,-18-17-15,18 0 16,0-1-16,-17 1 0,17-36 63,0 1-32,17 17 31,1-18-46,0 18-16,-1 0 16,19-18-16,-1 18 0,18-17 15,-18-1-15,36 0 16,-19 18-16,37-17 0,-19-1 15,18 0-15,1 18 16,-1-17-16,-18 17 0,19 0 16,-37 0-16,1 0 15,0-18-15,-35 18 0,17 0 16,-17 0-16,-36 0 31,1 0-15,-1 0-1,0 0 1</inkml:trace>
  <inkml:trace contextRef="#ctx0" brushRef="#br1" timeOffset="-89038.64">16457 10037 0,'-18'0'31,"18"-18"-31,-17 18 15,-1 0-15,1-18 16,-1 18-16,-17 0 0,-18 0 16,17 0-16,-34 0 15,17 0-15,-18 0 0,1 0 16,-1 0-16,1 18 0,-1-18 16,1 0-16,-1 18 15,36-18-15,-18 0 0,18 17 16,17-17-16,0 0 0,1 0 15,17-17 1,17 17 0</inkml:trace>
  <inkml:trace contextRef="#ctx0" brushRef="#br1" timeOffset="-88660.16">16087 9948 0,'0'0'0,"-18"0"15,0 0-15,1 18 0,-19-18 16,1 0-16,-18 18 0,18-18 16,-18 17-16,-17-17 15,17 18-15,-36-18 0,19 18 16,-1-1-16,-17 1 16,18-18-16,-19 17 0,1 1 15,18-18-15,-1 18 16,0-1-16,19-17 0,-1 0 15,17 18-15,19-18 16,34 0 0,1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12T03:43:15.6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14728 1111 0,'0'0'0,"18"-17"0,-18-19 16,0 19-1,0-1-15,0 0 0,-18 18 16,18-17-16,18 34 31,-18 1-31,18-18 16,-18 18-16,0-1 0,0 1 0,0 17 15,0-17-15,0 17 16,0 0-16,0 18 0,-18 0 16,18 0-16,-18-18 0,18 18 15,-17 0-15,17-17 16,0-1-16,-18-18 0,18 1 16,-17 0-16,-1-18 15,18-18 1,0 0-16,0 1 15,18-1-15,-18 1 16,17-1-16,18 0 0,-17 18 16,0 0-16,17 0 15,-17 0-15,17 18 0,0-18 16,-17 18-16,17-18 0,-17 17 16,-1-17-16,19 0 15,-19 18-15,1-18 0,0 0 16,-1-18-16</inkml:trace>
  <inkml:trace contextRef="#ctx0" brushRef="#br0" timeOffset="305.89">15275 1235 0,'0'0'0,"0"-18"0,0 0 16,-17 18-1,-1 0-15,0 18 16,18 0-16,-17-1 15,17 1-15,-18 0 16,18 17-16,0 0 0,0-17 16,0 17-16,18-17 15,-1-1-15,1 1 0,17-18 16,1 0-16,-19 0 16,18-18-16,1 1 0,-19-1 15,1 0-15,0-17 0,-1 0 16,-17 17-16,0-17 0,-17 17 0,-1-17 15,-17 17-15,17 18 0,0-17 16,1 17-16,-1 0 0,1 0 16,-19 17-16,36 1 0,-17 0 15</inkml:trace>
  <inkml:trace contextRef="#ctx0" brushRef="#br0" timeOffset="898.85">15857 1358 0,'0'0'0,"0"-53"16,-17 36-1,-1-1-15,0 0 0,-17 18 16,0-17-16,17 17 0,-17 17 16,0 1-16,17 0 15,0 17-15,1 0 0,17 0 16,0-17-16,0 17 0,17-17 15,1 0-15,17-1 16,1-17-16,-1-17 0,0-1 16,0 0-16,1 1 15,-19-19-15,1 1 0,0 18 16,-1-1-16,-17 0 0,0 1 16,0 34-1,0 1-15,0 17 16,18 53-1,0-35-15,-18 0 0,17 0 16,-17 18-16,0-18 0,0 0 16,-17-1-16,-1-16 15,0-1-15,1 0 0,-19-17 16,19 0-16,-1-18 0,0 0 16,1 0-16,-1-18 15,18-17-15,0-1 0,18-17 16,17 1-16,0-19 15,1 0-15,-1 18 0,0-17 16,18 17-16,-18 18 0,18-1 16,-17 1-16,-19 35 15,18 0-15,-17 0 0,0 18 16,-18-1-16,17 19 16,-17-1-16,0 0 0,0 1 15,0-1-15,0 0 0,0 0 16,0-17-16,0 17 15</inkml:trace>
  <inkml:trace contextRef="#ctx0" brushRef="#br0" timeOffset="1038.83">16334 1164 0,'0'0'0,"-18"-17"16,0-1-16,1 0 0,-1 18 15,0 18 1,18 0 0</inkml:trace>
  <inkml:trace contextRef="#ctx0" brushRef="#br0" timeOffset="1544.37">16616 1217 0,'0'0'0,"17"0"0,-17-18 15,-17 1-15,-1 17 0,18-18 16,-17 18-16,-1 0 0,-17 0 0,17-17 0,0 17 16,1 0-16,-1 17 0,0 1 15,18-1 1,0 1-16,0 0 16,18-1-16,0 1 0,-1 0 15,19-1-15,-1-17 16,0 18-16,0 0 0,1-1 15,-1 18-15,-17-17 0,17 0 16,-17 17-16,-1 0 16,1 1-16,-18-19 0,0 18 15,0 1-15,-18-19 16,1 1-16,-1 0 0,0-18 16,1 0-16,-1-18 15,18 0-15,0-17 16,0 0-16,18-18 0,-1-18 0,19 18 15,-19-17-15,18-1 0,1 18 16,-19 1-16,19 16 0,-19 1 0,1 0 16,0 17-16,-1 0 0,1 18 0,0-17 15,-1 17-15,1 0 0,-1 17 0,1 1 16,-18 0-16,18-1 0,-18 1 16,0 17-16,0 1 0,0 16 15,0 1-15,0 0 16,0 0-16,-18 0 0,18 18 15,-18-18-15,18-18 0,0 0 16,-17 0-16,17-17 16</inkml:trace>
  <inkml:trace contextRef="#ctx0" brushRef="#br0" timeOffset="1846.16">16933 1446 0,'0'0'0,"0"-17"16,0-1-16,0 0 0,18 1 15,0 17 1,-1-18-16,19 18 0,-1 0 16,0 0-16,0 0 0,18 0 15,-17-17-15,16 17 16,-16 0-16,-1-18 0,-17 18 16,17-18-16,-17 1 15,-1-1-15,-17 0 16,0 1-16,0-1 15,0 36 1,0-1-16,-17 1 16,17 0-16,0 17 0,-18 0 15,18 0-15,0 1 16,0-1-16,0 0 0,0-17 16,0 0-16</inkml:trace>
  <inkml:trace contextRef="#ctx0" brushRef="#br0" timeOffset="2004.21">17480 1164 0,'0'0'0,"0"-17"16,-35-1-16,35 0 16,0 1-16,-18 17 0,18 17 31,0 1-31</inkml:trace>
  <inkml:trace contextRef="#ctx0" brushRef="#br0" timeOffset="2283.79">17780 1199 0,'0'0'0,"18"0"0,-1-17 15,-17-1-15,-17 18 0,-1 0 16,0 18-1,1-1-15,-1 1 16,18 0-16,-18 17 0,1 18 16,-1-18-16,1 18 0,17 0 15,0 0-15,0 0 16,35 35-16,-18-53 16,19 1-16,-1-19 15,18 1-15,0-18 0,0 0 16,0-18-16,52-35 15,-69 18-15,17 0 16,-18-1-16,-17 1 0</inkml:trace>
  <inkml:trace contextRef="#ctx0" brushRef="#br0" timeOffset="3875.81">22119 2399 0,'0'0'0,"0"-18"31,18 18-15,-18-17 0,17 17-1,1 0 1,0 0-1,-18 17 1,17 1-16,-17 0 16,0-1-16,0 18 0,18 1 15,-18-1-15,0 0 16,0 1-16,0-1 0,-18 18 16,18-18-16,0 0 15,0 1-15,-17-1 0,17-18 16,0 1-16,0 0 15,0-1-15,0-34 16,0-1 0,0 0-16,0 1 15,0-36-15,0 18 0,0-1 16,0-17-16,-18 18 0,18-18 16,0 18-16,-18 0 15,18-1-15,-17 1 0,17 18 16,-18-1-16,18 0 15,18 18 32,-18 18-47,17 0 16,-17-1 0,18-17-1,-18 18 1</inkml:trace>
  <inkml:trace contextRef="#ctx0" brushRef="#br0" timeOffset="4247.53">22983 2734 0,'0'0'0,"-17"0"16,-36 0-16,35 0 15,1 0-15,-1 0 16,18 18 0,18-18-1,-1 0-15,19 0 16,-1 0-16,18 17 0,0-17 16,17 0-16,-17 0 15,0 0-15,18 0 0,-18-17 16,-18 17-16</inkml:trace>
  <inkml:trace contextRef="#ctx0" brushRef="#br0" timeOffset="4895.59">24395 2346 0,'0'0'0,"-36"-18"16,19 18-16,17-17 0,-18 17 15,0 17-15,18 1 16,0 0-16,0 17 15,-17 0-15,17 18 0,0 0 16,0 0-16,-18 17 0,18-17 16,0 0-16,-18 0 15,18-18-15,0 1 0,0-1 16,-17-17-16,17 17 16,0-53-1,17 1-15,-17-1 16,18-17-16,0 17 15,-1-17-15,-17 17 0,18 1 16,0 17-16,-1 0 16,1 17-1,-18 1-15,18-1 0,-1 1 16,1 0-16,-1-1 16,1 1-16,0-18 0,17 18 15,-17-18-15,17 0 16,0-18-16,1 0 0,-19 1 15,1-1-15,17 0 0,-35 1 16,18-1-16,-18-17 16,0 17-16,0 1 15,0-1-15,-18 18 16,18 18-16,0-1 0,0 1 16,0 0-16,18-1 0,-18 18 15,17 1-15,1-19 16,0 1-16,-1 0 0,1-1 15,0-17-15,17 0 16</inkml:trace>
  <inkml:trace contextRef="#ctx0" brushRef="#br0" timeOffset="5045.78">24871 2469 0,'-18'-17'16,"36"34"-16,-53-52 0,17 18 15,0 17-15,18 17 16,0 18 0,0-17-16</inkml:trace>
  <inkml:trace contextRef="#ctx0" brushRef="#br0" timeOffset="6222.99">25047 2646 0,'0'0'0,"18"-18"15,-1 18-15,-17 18 47,0 17-47,0 0 16,18 1-16,-18-1 0,0-17 16,0 17-16,0-18 15,0 19-15,18-36 0,-18 17 16,17-17-16,1 0 15,17-17-15,-17-1 0,17 0 16,1 1-16,-19-1 0,18 1 16,-17-1-16,0 0 15,-1 18-15,-17 18 16,0 0 0,0-1-16,0 1 0,18-1 15,-18 19-15,0-19 0,18 1 16,-1 0-16,19-1 15,-1-17-15,0 0 0,0 0 16,18-17-16,-17 17 16,16-36-16,-16 19 0,17-19 15,-18-16-15,0 16 0,-17 1 16,0-18-16,-1 18 16,1 17-16,-18-17 0,0 17 15,-18 18-15,1 0 16,-1 18-16,0 0 0,1 17 15,-1 0-15,0 0 0,1 1 16,-1-1-16,18 0 16,0 0-16,0-17 0,18 17 15,17-35-15,-17 18 16,35-18-16,-18 0 0,0 0 16,0-18-16,18 1 0,-17-1 15,-19-17-15,18 17 16,-17-17-16,0 17 0,-18-17 15,0 17-15,0-17 16,-18 17-16,0 18 16,-17 0-16,18 0 0,-19 18 15,19 0-15,-19-1 16,19 19-16,-1-19 0,0 19 16,1-1-16,17-18 15,0 1-15,0 0 0,17-18 16,1 0-16,0 0 0,-1 0 15,19-18-15,-19 0 16,19 1-16,-19-1 0,1 1 16,-1-1-1,-17 36 1,0-1-16,0 1 16,0-1-16,0 1 15,0 0-15,18-1 0,0 1 16,17 0-1,-17-18-15,17 0 0,0-18 16,0 0-16,1 1 0,-19-1 16,19-17-16,-19 0 15,1-1-15,0 1 0,-1 17 16,-17-17-16,0 0 16,0 17-16,-17 1 0,-1 17 15,0 17 1,18 1-16,0-1 15,18 1-15,0 0 16,-1-18-16,1 0 16,0 0-16,17 0 0,-18 0 15,1 0-15,0-18 0,-1 18 16,-17-18-16,18 18 16,-36 18-1,18 0-15,-17-1 0,-1 1 16,18 17-16,-18-17 15,18 17-15,0-17 0,0 17 16,0-17-16,36 17 16,-19-17-16,19-18 0,-1 17 15,18-17-15,0-17 0,-18-1 16,18 0-16,-18 1 16,18-19-16,-18 1 0</inkml:trace>
  <inkml:trace contextRef="#ctx0" brushRef="#br0" timeOffset="6809.92">27622 2769 0,'0'0'0,"0"-53"15,18 36-15,-18-1 16,18 0-16,-18 1 0,0-1 16,0 36-1,0-1 1,0 1-16,0 17 15,0 1-15,-18-1 0,18 18 16,0-18-16,-18 18 0,18-18 16,0 1-16,-17-19 15,17 19-15</inkml:trace>
  <inkml:trace contextRef="#ctx0" brushRef="#br0" timeOffset="6968.09">27693 2381 0,'0'0'0,"0"-88"16,0 70-16,0 1 0,-18 17 15,18 17-15,-17 1 16,17 0-16,0 17 16,0 0-16</inkml:trace>
  <inkml:trace contextRef="#ctx0" brushRef="#br0" timeOffset="7332.23">27905 2840 0,'0'0'15,"35"0"-15,-35-18 16,18 1-16,-1-1 0,-17 0 16,0 1-16,18 17 0,-18-18 15,18 18 1,-18 18-1,0-1-15,0 1 16,0 0-16,17-1 0,1 1 16,-1-18-16,19 0 15,-1-18-15,-17 1 16,17-1-16,0 0 0,0-17 16,1 0-16,-1 17 15,-17 0-15,-1 1 0,1-1 16,-18 36-16,0-1 15,0 1-15,-18 17 16,1 18-16,-1-17 0,0-1 16,18 18-16,0-18 15,0 0-15,0-17 0,18 17 16,0-17-16,17-18 0</inkml:trace>
  <inkml:trace contextRef="#ctx0" brushRef="#br0" timeOffset="7638.01">28769 2734 0,'0'0'0,"0"-35"16,0 17-16,0 0 16,-18 18-16,1 0 15,-1 0 1,0 18-16,1 17 15,-1-17-15,18 17 0,-17-17 16,17 17-16,0 0 16,0 1-16,0-1 0,0 0 15,17-17-15,18 0 0,-17-1 16,17-17-16,1 0 16,17 0-16,-18-17 0,0-1 15,0 18-15,1-35 16,-1 17-16,-17 0 0,-18 1 15</inkml:trace>
  <inkml:trace contextRef="#ctx0" brushRef="#br0" timeOffset="8454.84">30533 2346 0,'0'0'0,"-35"-71"16,17 36-16,18 17 0,-18 1 16,18-1-16,-17 18 0,17 18 15,-18-1-15,18 19 16,0 17-16,-18 0 0,18 17 16,-17 1-16,17-1 15,-18 1-15,18-1 0,-17-17 16,-1 0-16,18 0 15,-18-18-15,18-17 0,0 0 16,-17-18-16,17-18 0,0 0 16,0-17-16,0-18 15,0 0-15,0-35 0,0 0 16,35-106 0,-17 106-16,17-1 0,0 1 15,18 18-15,0 17 0,-18 18 16,18 17-16,0 18 15,-18 0-15,1 18 0,-1-1 16,0 18-16,-35 1 0,0 17 16,-18 0-16,1-1 15,-36 1-15,0 0 0,-18 0 16,-17 0-16,18 0 16,-18-18-16,-1 1 0,36-19 15,-17 1-15,35-18 0,-1 0 16,19 0-16,17-35 15,17 17-15,19-17 0,-1-1 16,0 1-16,0 18 16,1-1-16,-1 0 0,0 18 15,-17 0-15,0 18 0,-18 0 16,0 17-16</inkml:trace>
  <inkml:trace contextRef="#ctx0" brushRef="#br0" timeOffset="9771.67">30621 2628 0,'0'0'16,"35"0"-16,-35-17 16,0 34 15,0 1-15,18-1-16,-18 1 0,0 0 15,18 17-15,-18 0 16,0 1-16,0-1 0,0 0 15,0 0-15,0 1 16,0-19-16,0 1 0,0 0 16,0-36-1,0-17 1,17-36 0,1 36-16,0-18 0,17 0 15,-18 0-15,19 18 0,-19 0 16,19-1-16,-19 19 0,1-1 15,0 18-15</inkml:trace>
  <inkml:trace contextRef="#ctx0" brushRef="#br0" timeOffset="10085.9">31238 2769 0,'0'0'0,"18"0"0,-18-17 0,18 17 16,-18-18-16,17 0 15,-17 1-15,0-1 16,-17 18-16,-1 0 16,0 18-16,1-1 15,-18 1-15,17 17 0,0 1 16,18-1-16,0 0 0,0 0 16,0-17-16,18 17 15,17-17-15,0-18 0,1 0 16,17 0-16,0-18 15,-18 1-15,18-19 0,-36 1 16,1 0-16,-18 0 0,0 17 16,-18-17-16,1-1 15,-19 19-15,-16 17 0,-1 0 16,0 0-16,17 17 16</inkml:trace>
  <inkml:trace contextRef="#ctx0" brushRef="#br0" timeOffset="10534.87">31944 2311 0,'0'0'0,"18"-89"15,-18 37-15,0 34 0,0 0 16,0 1-16,0 52 15,0-17-15,0 34 16,17 1-16,1 0 16,-18 18-16,18 17 0,-18-17 15,17 17-15,1-18 16,-18 1-16,17-1 0,-17-17 16,0-17-16,0-1 0,0-17 15,0-54 1,0 1-1,0 0-15,0-1 16,18-16-16,0 16 0,-1-17 16,1 36-16,17-19 0,1 36 15,-1 0-15,0 18 0,0 0 16,-17 17-16,17-17 0,-17 17 0,17 18 16,-35-18-16,0 0 15,0 1-15,-17-1 0,-1 0 16,-17 1-16,-18-1 0,-18 0 15,1-17-15,-1-1 16,-17 1-16,0-18 0</inkml:trace>
  <inkml:trace contextRef="#ctx0" brushRef="#br0" timeOffset="11401.78">21960 4286 0,'0'0'0,"18"-53"16,0 36-16,-18-19 15,17 19-15,1-1 0,0-17 16,-1 17-16,1 18 15,17-17-15,0-1 0,1 18 16,-1 0-16,0 0 16,1 0-16,-19 18 0,1-1 15,-1 1-15,-17 17 0,-17 0 16,-1 1-16,-17 17 16,0-18-16,-1 0 0,-17 0 15,18 1-15,0-1 16,0-17-16,17-1 0,0-17 15,18-17-15,18 17 16,0-18-16,-1 0 16,1-17-16,17 17 0,0 18 15,-17-17-15,17-1 16,-17 18-16,17 0 0,-17 18 16,0-1-16,-18 1 0,17 0 15,1-1-15,-1 1 16,1 0-16,0-1 0,-1-17 15,19 18-15,-1-18 16,0 0-16</inkml:trace>
  <inkml:trace contextRef="#ctx0" brushRef="#br0" timeOffset="11658.99">23072 4357 0,'0'0'0,"17"0"0,-17-18 16,0 36 15,0-1-31,0 1 16,0 0-1,0-1-15,0 1 0,18-18 16,0 0 0,-18-18-1,0 1-15,17-1 16,-17 0-16,0-17 15,0 18-15,0-1 0,-17 18 16,17-18-16</inkml:trace>
  <inkml:trace contextRef="#ctx0" brushRef="#br0" timeOffset="12193.82">24500 4127 0,'0'-17'15,"0"34"-15,-17-69 0,-1 34 16,18 0-16,-18 18 15,18 18-15,0 0 16,0 17-16,0 0 16,0 0-16,0 1 0,0 17 15,0-18-15,0 18 0,-17-18 16,17 0-16,0-17 16,-18 0-16,18-1 0,-17-17 15,17-17 1,-18-19-16,18 1 15,0 0-15,-18-36 0,18 18 16,18-35-16,0 18 16,-18-1-16,35-17 0,-18 17 15,19 18-15,-1 0 16,0 18-16,18 18 0,-35 17 16,17 0-16,-17 17 0,-1 1 15,-17 17-15,0 0 16,-17 18-16,-1-17 0,-17 16 15,-18-16-15,18 17 16,-18-18-16,0 0 0,0 0 16,18-17-16,-18 0 0,17-1 15,19-17-15,-1 0 16</inkml:trace>
  <inkml:trace contextRef="#ctx0" brushRef="#br0" timeOffset="12560.76">24941 4251 0,'18'0'15,"-36"0"-15,36-18 0,-18 1 0,18 17 16,-18-18-16,17 18 0,1 0 15,0 0 1,-1 0-16,1 18 0,-1-1 16,1 36-1,0-17-15,-18-19 0,-18 18 16,0-17-16,18 0 16,-35-1-16,18 1 0,-1 0 15,0-36-15,18 0 16,0 1-16,0-1 15,18-35-15,0 18 0,17-18 16,-18 0-16,19 18 0,-1-1 16,0 1-16,-17 0 15,17 35-15</inkml:trace>
  <inkml:trace contextRef="#ctx0" brushRef="#br0" timeOffset="12884.08">25488 4269 0,'0'0'16,"18"17"-16,-18-34 16,-18 17 15,1 17-15,-1 1-16,18 0 15,-18-1-15,18 18 16,0-17-16,0 0 0,18-1 15,17 1 1,-17-18-16,17 0 0,0-18 16,1 1-16,-19-1 0,19 0 15,-19-17-15,-17 18 16,0-19-16,0 19 0,-17-19 16,-1 19-16,-17-1 0,-1 18 15,1 0-15,0 0 16,0 0-16,-1 18 0,19-1 15</inkml:trace>
  <inkml:trace contextRef="#ctx0" brushRef="#br0" timeOffset="13298.67">26017 3881 0,'0'0'0,"18"-36"0,-18 19 15,0-1-15,0 53 16,0-17-16,18 17 16,-18 18-16,0 0 15,17 0-15,-17 17 0,18-17 16,-18 0-16,0 18 0,0-18 16,18-18-16,-18 0 15,0 1-15,0-19 0,0 1 16,-18-18-16,18-18 15,0 1-15,0-1 0,0-17 16,18-1-16,-1 1 0,1 0 16,-1 0-16,1 17 15,17 0-15,-17 1 0,0 17 16,-1 0-16,19 0 16,-36 17-16,17 1 0,-17 17 15,0-17-15,0 17 0,0 0 16,-17-17-16,-19 17 15,1-17-15,0 17 0,-1-17 16,1 0-16,-18-18 0,18 0 16,0 0-16</inkml:trace>
  <inkml:trace contextRef="#ctx0" brushRef="#br0" timeOffset="13882">27622 3933 0,'0'-17'0,"0"34"0,18-69 0,0 16 15,-18 19 1,0-1-16,-18 18 0,0 0 16,-17 0-16,18 18 15,-19-1-15,1 19 16,0-1-16,-1 0 0,1 0 15,0 1-15,0-1 16,17 0-16,0 0 0,1 1 16,17-1-16,0 0 0,0 1 15,0-1-15,0-17 16,0 17-16,0-18 0,0 19 16,17-19-16,-17 19 15,18-19-15,-18 19 0,18-19 16,-18 18-16,0 1 0,17-19 15,-17 19-15,0-1 16,0 0-16,0 0 0,0-17 16,0 17-16,0 1 15,0-19-15,0 1 0,-17 0 16,17-1-16,0 1 0,17-18 31,1 0-31,0 0 0,-1-18 16,18 1-16,18-1 15</inkml:trace>
  <inkml:trace contextRef="#ctx0" brushRef="#br0" timeOffset="14312.11">28293 4198 0,'0'0'0,"-36"-18"15,19 18 1,-1 0-1,1 18-15,-1 0 0,0-1 16,1 19-16,-1-1 16,0 0-16,18 0 0,0-17 15,0 17-15,18 1 0,0-19 16,17 1-16,0-18 16,0 0-16,1 0 0,17-18 15,-18 1-15,18-1 16,-35 0-16,17-17 0,-18 0 15,-17 0-15,0 17 0,-17-17 16,-1 17-16,-17 0 16,0 1-16,17 17 0,-17 0 15,17 0-15</inkml:trace>
  <inkml:trace contextRef="#ctx0" brushRef="#br0" timeOffset="14533.81">29034 4392 0,'0'0'0,"0"-18"0,17 18 16,1-17-1,17 17-15,-17 0 16,17 0-16,0 0 0,18 0 15,-17 17-15,16-17 16,1 0-16,0 0 0</inkml:trace>
  <inkml:trace contextRef="#ctx0" brushRef="#br0" timeOffset="14755.57">30039 4145 0,'0'0'0,"-18"-35"16,18 52-1,0 1 1,-17 17-16,17 1 0,0-1 16,-18 18-16,18-18 15,0 18-15,0-18 0,0 18 16,0-17-16,18-1 15</inkml:trace>
  <inkml:trace contextRef="#ctx0" brushRef="#br0" timeOffset="15206.35">30162 3986 0,'-17'-17'16,"34"34"-16,-52-52 0,18 17 0,17 1 15,17 17 1,1 0-16,17 0 16,-17 0-16,17 0 0,0 0 15,1 17-15,-1-17 16,0 0-16,0 0 0,1 0 15,-1 0-15,-17 0 0,17-17 16,-17 17-16,-1 0 16,-17 17-16,18-17 15,-18 18-15,0 0 16,0 17-16,0 18 0,0-18 16,0 18-16,0 0 0,-18 18 15,1-1-15,17 1 16,-18-1-16,0-17 0,1 18 15,-19-1-15,19-17 16,-19 0-16,19 0 0,-18-18 16,-1 1-16,19-19 0,-36 1 15,17 0-15,-17-18 16,1-18-16,-19 0 0</inkml:trace>
  <inkml:trace contextRef="#ctx0" brushRef="#br0" timeOffset="21427.06">9349 2752 0,'0'0'0,"0"-18"16,17 0-1,-17 1 1,0-1 0,18 18-16,-18-18 0,0 1 15,0-1 1,0 1 0,0-1-1,0 36 16,0-1-15,0 18-16,0-17 16,0 17-16,0 1 15,0 17-15,0-1 0,0 1 16,-18 0-16,18 18 0,0-18 16,-17 17-16,17 19 15,-18-19-15,0 1 0,18-1 16,-17 18-16,17-17 0,-18-18 15,18 17-15,0-17 16,0 0-16,-18-17 0,18-1 16,0-18-16,0 1 15</inkml:trace>
  <inkml:trace contextRef="#ctx0" brushRef="#br0" timeOffset="21955.33">7832 4392 0,'0'0'0,"-18"0"0,0 18 15,1-18 1,-1 0-16,0 0 0,1 0 15,17 17-15,17-17 16,1 0 0,35 0-16,0 0 0,17 0 15,19 0-15,34 0 16,1 0-16,34 0 0,19 0 16,-1 0-16,18 0 0,18 0 15,0 0-15,-1 0 16,18 18-16,1-18 0,-19 0 15,19 0-15,-19 18 16,160-18-16,-195 0 16,-52 0-16,-1 0 0,-35 17 15,-35-17-15,0 0 16,-35 0-16</inkml:trace>
  <inkml:trace contextRef="#ctx0" brushRef="#br0" timeOffset="23738.21">7814 5644 0,'0'0'15,"18"0"-15,-18-17 0,17-1 16,-17 1 0,0-1-1,18 18-15,-18-18 16,0 36 31,18 0-47,-18-1 0,0 1 15,0 17-15,17 0 16,-17 1-16,0 17 0,0-1 16,0 1-16,-17 0 15,17 18-15,-18-18 0,18 0 16,0 0-16,-18-18 16,18 0-16,0 0 0,0-17 15,-17 0-15</inkml:trace>
  <inkml:trace contextRef="#ctx0" brushRef="#br0" timeOffset="24325.77">8784 5803 0,'0'0'0,"0"-35"16,18 17-1,-1 18 17,-17 18-17,0 0-15,0-1 16,0 1-16,0 17 0,0 0 15,0 18-15,-17-17 16,17 16-16,-18 1 0,18-17 16,-17 17-16,17-18 0,-18 0 15,18-17-15,0 17 16,-18-35-16</inkml:trace>
  <inkml:trace contextRef="#ctx0" brushRef="#br0" timeOffset="24537.19">8555 6015 0,'0'0'0,"-18"-18"16,36 18-1,17 0 1,-17 0-16,17 18 0,18-18 15,-18 17-15,18-17 0,0 0 16,0 0-16,0 18 16</inkml:trace>
  <inkml:trace contextRef="#ctx0" brushRef="#br0" timeOffset="24991.68">9648 5874 0,'0'-18'16,"0"0"-16,-17 18 0,17 18 31,0 0-15,0-1-16,17-17 0,1 18 15,0 0-15,-1-18 16,19 0-16,-19 0 0,19 0 15,-19 0-15,1-18 0,-1 0 16,1 1-16,0-1 16,-18-17-16,0 17 0,0-17 15,-18 17-15,0 1 16,-17-1-16,0 0 0,0 18 16,-18 0-16,17 18 0,-16 17 15,16 1-15,1-1 16,0 18-16,17 0 0,0 17 15,18-17-15,0 0 16,36 53-16,-19-53 16,19-18-16,17-17 0,-1-1 15,-16-17-15,17 0 16,0 0-16,-1-17 0,19-19 16,-53 1-1,-1 18-15,1-1 0,-18-17 16</inkml:trace>
  <inkml:trace contextRef="#ctx0" brushRef="#br0" timeOffset="25728.8">10054 5221 0,'0'0'15,"-17"0"-15,-1 0 16,0 0-16,1 0 15,-1 0 1,36 0 0,-1 0-1,1 0-15,0 0 0,17 0 16,0 0-16,0 0 16,1 0-16,-1 18 0,0-18 15,-17 0-15,-1 0 16,1 0-16,0 0 0,-36 0 31,-17 0-15,17 0-16,-17 0 0,0 0 15,-18 17-15,17-17 16,1 0-16,0 0 0,0 0 16,17 0-16,0 0 0,1 0 15,-1 18-15,36 0 31,-1-18-31,1 0 16,17 0-16,1 0 0,-1 0 16,0 0-16,0 0 0,1 0 15,17 0-15,-18 0 16,-18 0-16,19 0 0,-19 0 16,1 0-16,-18-18 15</inkml:trace>
  <inkml:trace contextRef="#ctx0" brushRef="#br0" timeOffset="26593.86">10901 4939 0,'0'0'0,"0"-18"0,-18 18 15,18 18 17,0 0-32,0-1 15,0 18-15,18-17 16,-18 17-16,17-17 0,1 17 15,0-17-15,17 0 16,-17-1-16,17-17 0,0 0 16,0 0-16,1-17 0,-19-1 15,19-17-15,-19 17 16,1-17-16,0-1 0,-1 19 16,-17-18-16,0 17 0,0 36 31,0 17-31,0 0 15,0 0-15,0 18 16,0 0-16,0 18 0,0-18 16,0 0-16,0-1 0,0 1 15,-17-17-15,-1-1 16,0-17-16,1-1 0,-1 1 16,-17-18-16,17-18 15,0 1-15,1-1 0,17-17 16,0-18-16,17 0 0,1 0 15,17 0-15,18 0 16,-17 0-16,17 0 0,-1 18 16,1 17-16,0 1 15,-17 17-15,-1 0 0,-18 0 16,1 17-16,0 1 0,-18 17 16,0-17-16</inkml:trace>
  <inkml:trace contextRef="#ctx0" brushRef="#br0" timeOffset="30341.65">2081 1587 0,'18'-17'15,"-18"-1"1,0 36-1,0-1 1,0 1-16,0 0 0,0 17 16,0-17-16,18 17 15,-18 0-15,17 1 0,1-1 16,-18 0-16,18-17 0,-1-1 16,1 1-16,-1-18 15,1 0-15,0-18 0,-1 18 16,1-17-16,0-19 15,-1 19-15,1-18 0,0 17 16,-18-17-16,0-1 16,17 19-16,-17-1 0,0 0 15,0 36-15,0 0 16,0-1-16,0 19 16,0 17-16,0-1 0,0 1 15,0 18-15,0-1 16,0 19-16,0-19 0,-17 18 15,17 1-15,-18-19 0,0 18 16,-17-17-16,17-18 16,-17 0-16,17-18 0,-17 0 15,18-35-15,-19 0 0,1-35 16,35 0 0,0-18-16,18 0 0,-1-18 15,19 18-15,-1-17 16,0-1-16,18 18 0,-18 18 15,18 0-15,-17 0 0,16 17 16,-16 0-16,-19 18 16,19 0-16,-19 0 0,1 0 15,0 0-15,-1 18 16,-17 0-16,18-18 0,-18 17 16</inkml:trace>
  <inkml:trace contextRef="#ctx0" brushRef="#br0" timeOffset="30665.85">2946 1817 0,'-18'0'16,"0"0"-16,36 0 47,17 0-32,-17 0-15,35 0 0,-18 0 16,36 0-1,-36 0-15,0 0 0,1 0 16,-19 0-16,18 17 0</inkml:trace>
  <inkml:trace contextRef="#ctx0" brushRef="#br0" timeOffset="30858.22">2981 1993 0,'0'0'0,"0"18"0,18-18 16,-1 17-16,1-17 16,0 0-16,-1 0 15,18 0-15,1 0 0,-1 0 16,18 0-16,-18 0 16,18 0-16,-18 0 0,1 0 15,17 0-15</inkml:trace>
  <inkml:trace contextRef="#ctx0" brushRef="#br0" timeOffset="31518.65">3739 1693 0,'0'0'15,"0"18"16,0 0-31,0-1 0,0 1 16,0 0-16,0 17 16,0-18-16,0 19 0,0-19 15,0 1-15,0 17 16,0-17-16,0 0 16,0-1-16,-17-17 15,-1-17 1,1-1-16,-1 0 0,0 1 15,18-1-15,-17 0 16,-1-17-16,18 0 0,0 17 16,18-17-16,-1 0 0,19-1 15,-1 19 1,-18 17-16,19 0 0,-1 0 16,0 17-16,-17-17 15,17 36-15,-17-19 0,-1 1 16,1 17-16,0 0 0,-18-17 15,17 17-15,-17-17 16,0 0-16,0-1 0,0 1 16,-17-18-1,-1 0-15,0-18 16,18 1-16,0-1 16,0 0-16,0-17 15,0 0-15,18 17 0,0-17 16,-1 17-16,1 1 0,17-19 15,-17 36-15,17-17 16,0 17-16,-17 0 0,17 0 16,1 17-16,-19 1 15,1 0-15,0-1 0,-1 19 16,1-1-16,0 0 0,-18-17 16,0 17-16,0 0 15,0-17-15,-18 17 0,0-17 16,18-1-16,-17-17 15,-1 0-15</inkml:trace>
  <inkml:trace contextRef="#ctx0" brushRef="#br0" timeOffset="31794.74">4868 1658 0,'0'0'0,"36"0"16,-36-18-16,17 18 15,-17 18 17,-17 0-17,-1-1-15,0 19 16,1-19-16,-19 19 0,19-1 15,-19 0-15,1-17 0,0 17 16,0-17-16,17 17 16,0-17-16</inkml:trace>
  <inkml:trace contextRef="#ctx0" brushRef="#br0" timeOffset="32033.46">4604 1605 0,'0'0'0,"17"0"16,1 0-16,0 0 15,-1 18-15,19 17 16,-19 0-16,18-17 16,1 17-16,-1 1 15,0-19-15,1 18 0,-1 1 16,18-19-16,-18 19 0,0-19 15,-17 1-15,17 0 16,-17-18-16,0 0 0</inkml:trace>
  <inkml:trace contextRef="#ctx0" brushRef="#br0" timeOffset="32267.6">5592 1605 0,'0'0'0,"0"-18"16,0 36-1,0 0-15,0-1 16,0 1-16,0 17 0,0 1 16,0-19-16,0 19 15,0-1-15,0 0 0,0 0 16,0 1-16,0-19 15,0 1-15,-18 0 0</inkml:trace>
  <inkml:trace contextRef="#ctx0" brushRef="#br0" timeOffset="32449.5">5345 1834 0,'0'0'0,"0"-17"16,17 17-16,1 0 15,-1 0-15,1-18 0,17 18 16,1 0-16,-1 0 16,0 0-16,18 0 0,-18 0 15,18 0-15,0 0 0,0 0 16</inkml:trace>
  <inkml:trace contextRef="#ctx0" brushRef="#br0" timeOffset="32754.57">6244 1640 0,'0'0'0,"18"-35"16,-18 17-16,-18 1 15,1 17 1,-1 17 0,0 1-16,1 0 0,17-1 15,-18 1-15,0 0 16,1-1-16,-1 19 0,0-1 15,18-17-15,-17 17 16,17-18-16,0 19 0,0-19 16,0 1-16,17 0 0,1-1 15,0 1-15,17-18 16,-17 0-16,35 0 0,-18 0 16,0 0-16,0-18 15,18 1-15,-17 17 0,-19-18 16,1 0-16,-1 18 0</inkml:trace>
  <inkml:trace contextRef="#ctx0" brushRef="#br0" timeOffset="38437.94">1429 6526 0,'-18'18'16,"18"0"-1,0-1 17,0 1-1,0 0-15,-18-18-16,18 17 15,-17 1 1,34-18-1,-17-18 17,18 1 15,-18-1-32,18 18 1,-18-18-16,17 18 0,1-17 15,0-1-15,-1 0 16,1 1-16,0-1 0,17-17 16,-18 17-16,1 1 0,17-19 15,1 19-15,-19-19 16,19 19-16,-19-1 0,19-17 16,-19 17-16,18 1 15,-17-19-15,17 19 0,-17-1 16,17-17-16,-17 17 0,17 0 15,0-17-15,-17 17 16,17 1-16,-17-1 0,17 1 16,-17-1-16,17 0 0,0 1 15,-17-1-15,17 0 16,1-17-16,-1 17 0,0-17 16,1 18-16,-1-1 15,18-17-15,-18 17 0,0-17 16,1 17-16,-1-17 15,0 0-15,-17 17 0,17-17 16,0 17-16,1-17 0,-1-1 16,18 19-16,-18-19 15,0 1-15,18 18 0,-17-19 16,-1 1-16,18 0 16,-18 17-16,0-17 0,1 0 15,-1-1-15,0 19 0,0-19 16,1 1-16,-1 0 15,0 0-15,0-1 0,1 1 16,-1 0-16,0-1 16,1 1-16,-1 17 0,0-17 15,0 18-15,1-19 0,-1 19 16,0-19-16,1 1 16,16 17-16,-16-17 0,-1 18 15,18-19-15,-18 1 0,0 17 16,1-17-16,-1 17 15,0-17-15,1 0 0,-1 17 16,0-17-16,0 17 16,1-17-16,-1 17 0,0-17 15,1 0-15,-1 17 16,0-17-16,0 17 0,1-17 16,-1 17-16,0-17 0,-17 17 15,17-17-15,0 18 16,1-19-16,-1 19 0,-17-1 15,17-17-15,-17 17 0,17 0 16,-18 1-16,1-1 16,0 1-16,-1-1 15,1 0-15,0 1 16,-1-1-16,1 0 16,0 1-16,-1 17 0,1-18 15,-1 18 1,1 0 15,-36 0-15,1 0-1,-1 0-15,1 18 0</inkml:trace>
  <inkml:trace contextRef="#ctx0" brushRef="#br0" timeOffset="39835.25">3722 4463 0,'0'17'0,"0"1"15,17-18 1,-17-18 31,0 1-47,0-1 15,18 0-15,-18 1 0,0-19 16,0-16-16,0-1 16,18 0-16,-18 0 0,0-18 15,0 1-15,0-1 0,0 1 16,0 17-16,0-18 16,-18 36-16,18-18 0,0 18 15,-18-1-15,18 1 16,-17-36-16,17 36 15,-18 18-15,18-19 16,0 1-16,0 0 0,0 17 16,0-17-16,0 17 0,18 1 15,-18-1-15,0 0 16,17 1-16,-17-1 0,0 0 16,18 1-16,-18-1 0,0 0 15,18 1-15,-18-1 16,0 1-16,0-1 15,0 0 1,0 1-16,0-1 16,0 0-1,0 1-15,0-1 16,0 0 0,0 1-1,0-1-15,0 0 16,0 1-1,0-1 1,0 1 0,0-1-1,0 0 1,17 18 0,-17-17-16,0-1 15,-17 18 32,17 18-31,-18-1-1,18 1-15,-18 0 0,1-1 16,-1 18-16,1 1 16,-1-19-16,0 19 0,1-19 15,-1 19-15,0-19 16,1 1-16,-1 0 0,18-1 15,-18-17-15,18-17 32,18-1-32,-18 0 0,18-17 15,-18 0-15,17-1 0,1 1 16,-18-18-16,18 18 16,-1 0-16,-17-18 0,18 17 15,0 19-15,-1-18 16,1 35-16,-1-18 0,1 18 15,17 0-15,-17 0 0,0 18 16,17-18-16,0 17 16,-17 1-16,17 17 0,0-17 15,1-1-15,-19 19 16,1-19-16,17 19 0,-17-19 16</inkml:trace>
  <inkml:trace contextRef="#ctx0" brushRef="#br0" timeOffset="42882.25">23495 6491 0,'0'0'0,"-18"0"15,36 0 17,17 0-17,-17 0-15,17-18 0,18 18 16,-18 0-16,18-17 0,0 17 16,0-18-16,-18 18 15,1 0-15,-1-17 0,-17 17 16,-1-18-16,1 18 15,-36 0 1,1 0-16,-19 0 16,19 0-1,-36 0-15,35 0 16,0 18-16,-17-18 16,18 0-16,-1 0 15,18 17-15,0 1 31,0-1-15,18 19 0,-18-19-16,0 1 0,0 17 15,0 1-15,0-1 0,0 0 16,0 0-16,0 1 16,0-1-16,0 0 0,0-17 15,-18 0-15,18-1 0,0 1 16,18-18-16,-1 0 15</inkml:trace>
  <inkml:trace contextRef="#ctx0" brushRef="#br0" timeOffset="43469.81">24201 6456 0,'0'0'0,"17"-18"15,1 1-15,-18 34 16,0 1 0,0-1-16,0 19 15,-18-19-15,18 19 16,0-1-16,0 0 0,0 0 16,-17 1-16,17-1 0,0 0 15,0 1-15,0-19 16,0 1-16,0 0 0,17-18 31,18-36-31,-17 19 16,17-1-16,-17-17 0,17 17 15,-17-17-15,0 17 16,-1 0-16,1 18 16,-1 0-1,-17 18-15,0 0 0,0-1 16,0 1-16,18 0 15,-18-1-15,18 1 0,-1 0 16,1-18-16,0 0 0,17 0 16,-17 0-16,-1-18 15,19 18-15,-19-18 0,1-17 16,-1 17-16,-17 1 0,18-1 16,-18 0-16,0 1 15,0-1-15,18 18 16,-18 18-1,0-1 1,0 1-16,0 0 0,17 17 16,-17-17-16,0-1 15,18 1-15,0 0 16,-1-18-16,1 0 16,-18-18-16</inkml:trace>
  <inkml:trace contextRef="#ctx0" brushRef="#br0" timeOffset="43612.97">24800 6526 0,'0'-17'0,"0"34"0,-17-34 0,-1 17 31,18 17-31</inkml:trace>
  <inkml:trace contextRef="#ctx0" brushRef="#br0" timeOffset="44148.75">25065 6615 0,'0'0'0,"-18"0"15,18 17 32,0 1-31,0-1-16,0 1 0,0 0 15,0-1-15,0 1 16,0 17-16,0-17 0,0 0 16,-17-1-16,17 1 0,0 0 15,0-36 17,0 0-32,0 1 15,17-1-15,-17-17 0,0 17 16,18-17-16,-18-1 0,17 1 15,1 0-15,0 17 16,-1 1-16,19-1 0,-19 0 16,1 18-16,17 0 15,-17 18-15,17 0 0,-17-1 16,-1 19-16,1-19 0,-18 18 16,0-17-16,0 17 15,0 1-15,0-19 0,0 19 16,-18-19-16,1 1 0,-1 0 15,18-1-15,-17-17 16</inkml:trace>
  <inkml:trace contextRef="#ctx0" brushRef="#br0" timeOffset="53513.07">5009 7038 0,'0'-18'0,"-17"18"15,-1 0 32,18 18-16,18-36 16,-1 18-31,1-17-16,0 17 0,-1-18 15,19 0-15,-19 1 0,36-1 16,-18 0-16,36-17 16,-18 18-16,0-19 0,17 19 15,1-19-15,0 1 16,-1 17-16,1-17 0,-18 17 16,17-17-16,-17 0 15,18 17-15,-19 1 0,1-19 16,0 19-16,-17-1 0,17 0 15,-18 1-15,0-1 16,-17 1-16,17 17 0,-17-18 16,-1 18-16,1-18 15,0 18 1,-36 0 15,18-17-31,-18 17 0,1 0 16,-1 0-16,0 0 0,1 0 15,-19-18-15,1 18 16,0 0-16,0 0 0,17-18 16,-17 18-16,-1 0 15,19 0-15,-1 0 0,0 0 16,1 0-16,34 0 31,36 0-15,-17 0-16,17 0 15,-18 0-15,18 0 16,0 0-16,-18 0 0,0 18 16,1-18-16,-1 18 15,-18-1-15,1 1 0,-18 0 16,0 17-16,0 0 0,-18-17 16,-17 17-16,0 0 15,0 18-15,-18-18 0,0 1 16,18-1-16,-18 18 15,0-18-15</inkml:trace>
  <inkml:trace contextRef="#ctx0" brushRef="#br0" timeOffset="56722.02">9243 7814 0,'0'0'0,"0"-18"0,0 1 0,0-1 15,0 0-15,17 1 0,-17-1 16,0 1 0,18 17-1,-18 17 1,0 1-16,0-1 15,0 19-15,0 17 0,0-18 16,0 35-16,-18-17 16,18 18-16,0-18 0,0 17 15,-17 1-15,17-18 0,0 17 16,-18-17-16,18 0 16,0-17-16,0-1 0</inkml:trace>
  <inkml:trace contextRef="#ctx0" brushRef="#br0" timeOffset="57172.92">7743 8943 0,'0'0'0,"-52"18"0,-19-18 0,18 0 16,-17 0-16,17 17 0,0-17 15,0 0-15,0 0 16,18 18-16,-1-18 0,19 0 16,-1 0-16,18 17 15,18-17-15,-1 0 0,54 0 16,-1 0-16,36 0 0,35-17 15,18 17-15,35 0 16,18 0-16,52-18 0,19 18 16,16 0-16,19 18 15,35-18-15,17 17 0,1 1 16,17 0-16,0-1 0,-18 1 16,1 0-16,-36 17 15,-18-17-15,-17-1 0,-53-17 16,-53 18-16,-18-1 15,-70-17-15,-18 0 0,-52 18 16,-72-18-16,-34 0 16,-18 0-16</inkml:trace>
  <inkml:trace contextRef="#ctx0" brushRef="#br0" timeOffset="57711.71">7867 10054 0,'0'0'0,"-18"0"16,1 0-16,-1 0 31,18 18-15,0-1-1,0 19 1,0-19-16,0 19 15,0-1-15,-18 18 16,1 0-16,-1 0 0,18 17 16,-18-17-16,1 18 0,-1-18 15,1 17-15,-1-17 16,18 0-16,0-18 0,0-17 16</inkml:trace>
  <inkml:trace contextRef="#ctx0" brushRef="#br0" timeOffset="57981.78">8467 10231 0,'0'-18'0,"0"36"0,0-54 15,17 36-15,-17 18 31,18 0-31,-18-1 0,0 1 16,0 52 0,0-34-16,0-1 0,0 18 15,0-18-15,0 18 0,0-18 16,0 1-16,0-1 16,-18 0-16,18 0 0,0-17 15,-17-18-15</inkml:trace>
  <inkml:trace contextRef="#ctx0" brushRef="#br0" timeOffset="58163.74">8149 10619 0,'0'0'0,"35"-18"31,1 18-31,-1-18 0,0 1 16,18 17-16,18-18 15,-18 18-15,17-18 0,1 18 16,-1-17-16,19-1 16</inkml:trace>
  <inkml:trace contextRef="#ctx0" brushRef="#br0" timeOffset="58581.5">9454 10301 0,'0'0'0,"-17"0"0,-1 0 16,1 0-16,-1 18 0,0-1 15,1 1 1,17 0-16,0-1 0,0 1 16,17 0-16,1-18 15,0 0-15,-1 0 16,1 0-16,-1-18 0,1 0 15,0 1 1,-18-1-16,0 0 0,0 1 16,-36-19-1,1 36-15,0 0 0,0 18 16,-18 0-16,17-1 0,-17 19 16,18-1-16,0 0 15,0 18-15,17-18 0,0 18 16,18 0-16,0 0 0,18-18 15,0 1-15,-1-1 16,19 0-16,16-17 0,-16 0 16,17-18-16,0-18 15,17 18-15,-17-35 0,0 17 16,0-17-16,-18-1 0</inkml:trace>
  <inkml:trace contextRef="#ctx0" brushRef="#br0" timeOffset="60324.86">9490 9842 0,'0'18'16,"0"0"31,-18-18-47,18 17 31,18-17 0,-1 0-31,1 0 0,17 0 16,-17 0-16,17 0 15,0 0-15,1 0 0,-1 0 16,0-17-16,-17 17 0,-36 17 31,1-17-15,-19 0-16,1 18 0,0-18 15,0 0-15,-1 0 16,19 0-16,-19 18 0,19-18 16,-1 0-16,0 0 15,18 17-15,18-17 16,-18 18-16,18-18 16,17 0-16,-17 0 0,17 18 15,0-18-15,18 0 0,-18-18 16,18 18-16,-17 0 15,-1-18-15,-18 18 0,19 0 16,-19-17-16,1 17 16,-36-18-1,1 18 1</inkml:trace>
  <inkml:trace contextRef="#ctx0" brushRef="#br0" timeOffset="60922.84">10583 9366 0,'0'0'0,"18"-17"16,0-1-1,-18 0-15,0 1 0,0-1 16,-18 18-16,0 18 16,-17-18-16,17 17 15,-17 19-15,0-19 16,0 19-16,-1 16 0,1 1 16,17 0-16,-17 18 15,17-1-15,1 1 0,17-1 16,0 1-16,0 0 15,17-1-15,1-17 0,17-18 16,-17 1-16,17-1 0,1-35 16,-1 0-16</inkml:trace>
  <inkml:trace contextRef="#ctx0" brushRef="#br0" timeOffset="62771.97">10724 9666 0,'0'-18'0,"0"1"16,0 34 15,0 1-31,0 0 16,0 17-16,0-17 0,-17-1 16,17 19-16,0-19 15,0 18-15,0-17 0,0 0 16,0 17-16,0-17 0,0-1 15,0-34 17,0-1-17,0 0-15,17-17 0,-17 0 16,18 17-16,-18-17 16,18 17-16,-1 1 0,1-1 15,0 18-15,-1 0 0,1 0 16,0 0-16,-1 18 15,1-1-15,-1 1 16,1 0-16,-18 17 16,18-18-16,-18 19 0,0-19 15,0 1-15,0 0 0,0-1 16,0 1-16,-18-18 16,18-18-16,0-17 15,0 17-15,0 1 16,18-19-16,-1 1 15,1 0-15,17 17 0,-17-17 16,17 17-16,-17 1 16,17 17-16,-17 0 0,17 0 15,-17 17-15,-1 1 0,1 0 16,-18 17-16,18 0 16,-18 0-16,0 1 0,-18-1 15,18 0-15,-18 1 16,18-1-16,-17-17 0,17-1 15,0 1-15</inkml:trace>
  <inkml:trace contextRef="#ctx0" brushRef="#br0" timeOffset="62979.62">11695 9719 0,'0'0'0,"17"0"16,-17 18-1,-17 17 1,-1-17-16,0 17 16,1-18-16,-19 19 0,19 17 15,-19-18-15,19-17 16,-18 17-16,17 0 0,0-17 16,1-1-16,-1 1 15,0-18-15</inkml:trace>
  <inkml:trace contextRef="#ctx0" brushRef="#br0" timeOffset="63173.89">11342 9842 0,'0'0'0,"17"0"16,1 0-16,0 0 16,-1 0-16,19 18 15,-1 0-15,-17-1 0,17 1 16,0 0-16,0 17 0,-17-17 15,17-1-15,1 19 16,-1-19-16,0 1 0,0-1 16,1-17-16</inkml:trace>
  <inkml:trace contextRef="#ctx0" brushRef="#br0" timeOffset="63392.4">12224 9807 0,'0'0'0,"17"-17"16,-17 34 0,-17-17-1,17 18-15,0-1 0,-18 19 16,18-19-16,-18 19 16,18-1-16,0 0 0,0-17 15,0 17-15,0 0 0,0-17 16,0 0-16,0-1 15</inkml:trace>
  <inkml:trace contextRef="#ctx0" brushRef="#br0" timeOffset="63568.66">12065 10037 0,'0'0'0,"18"0"31,-1 0-31,1 0 16,0 0-16,-1 0 16,18 0-16,1 0 0,-19-18 15,19 18-15,-1-18 16</inkml:trace>
  <inkml:trace contextRef="#ctx0" brushRef="#br0" timeOffset="63855.27">12700 9842 0,'0'0'0,"18"-35"16,-18 18-16,-18 17 15,0 0 1,1 17-16,-1 1 0,0-1 16,1 19-16,-1-19 15,18 19-15,-17-1 0,-1 0 16,18 1-16,0-1 0,0 0 15,18-17-15,-1 17 16,1-17-16,17-1 0,0-17 16,1 0-16,17 0 0,-18 0 15,18-17-15,0 17 16,-18-18-16,0 0 0,0 1 16,-17-1-16,0 0 15</inkml:trace>
  <inkml:trace contextRef="#ctx0" brushRef="#br0" timeOffset="65913.92">13229 9560 0,'0'0'0,"0"-35"16,0 17-16,0 1 16,0-1-16,18 0 15,-18 1 1,17 17 15,1 17-15,0-17-16,-1 0 15,1 18-15,17 0 16,1-1-16,-19 19 0,18-1 16,1 0-16,-1 18 0,-17 0 15,17 0-15,-17 17 16,-1 1-16,1 0 0,-1-1 16,1 1-16,-18-18 0,0 17 15,-18-17-15,1 0 16,-1 0-16,-17 0 0,0-18 15,-1 0-15,-17 1 16,18-19-16,0-17 0,-18 0 16</inkml:trace>
  <inkml:trace contextRef="#ctx0" brushRef="#br0" timeOffset="69278.19">27905 7214 0,'0'0'0,"-71"-35"16,54 17-16,-19 18 0,19 0 15,-1 0-15,0 0 16,1 18-16,17 17 15,-18-17-15,18 17 16,0 0-16,0 18 16,0 0-16,18 0 0,-18 18 15,17-1-15,-17 1 16,0-1-16,18 19 0,-18-1 16,0 0-16,0 18 0,0 0 15,0 17-15,0 1 16,0-1-16,0 18 0,-18 18 15,18 0-15,0-18 16,0 18-16,0-1 0,0 1 16,-17 0-16,17 0 0,-18-18 15,0 0-15,1-18 16,-19 18-16,1-17 0,0-18 16,0 17-16,-18-17 15,17-18-15,1 18 0,18-18 16,-1-17-16,0-1 0,18 1 15,0-1-15,0-17 16,0 0-16</inkml:trace>
  <inkml:trace contextRef="#ctx0" brushRef="#br0" timeOffset="69741.98">27287 11871 0,'0'0'0,"-35"-18"16,35 1-16,-18-1 15,1 18-15,17-18 0,0 1 16,0-1-16,17 0 16,1 18-1,17-17-15,1 17 0,17 0 16,17 0-16,18-18 15,36 18-15,17 0 0,35-17 16,54 17-16,17 0 16,35-18-16,18 18 0,17 0 15,18 0-15,18 0 0,-18 18 16,-17-18-16,-18 17 16,-1-17-16,-52 0 0,-17 0 15,-36 0-15,-36 0 0,-52-17 0,-18 17 16</inkml:trace>
  <inkml:trace contextRef="#ctx0" brushRef="#br0" timeOffset="70166.61">28169 11677 0,'0'0'0,"0"-18"0,0 1 0,-17 17 16,17-18-16,-18 18 0,0 18 15,1-1 1,-1 1-16,18 0 0,-18 17 16,1 0-16,-1 0 15,1 1-15,-1 17 0,0 0 16,-17-18-16,17 18 15,-17 0-15,17 0 0,1-18 16,-18 0-16,17 0 0,0-17 16</inkml:trace>
  <inkml:trace contextRef="#ctx0" brushRef="#br0" timeOffset="70502.5">27675 11677 0,'-17'-18'16,"-1"18"-1,36 18 1,-1 0 0,19-1-16,-19 1 15,19-1-15,-1 1 0,18 17 16,0 1-16,-18-19 16,18 19-16,0-1 0,0-17 15,0-1-15,17 1 16,-17-18-16,0 0 0</inkml:trace>
  <inkml:trace contextRef="#ctx0" brushRef="#br0" timeOffset="70783.48">28822 11465 0,'0'-17'16,"18"17"-1,-18 17 1,17-17-16,-17 18 0,0 17 16,-17 0-16,17 1 15,-18-1-15,-17 0 0,-1 18 16,19 0-16,-36-18 0,18 18 15,-1-17-15,1-19 16,0 19-16,-1-19 0</inkml:trace>
  <inkml:trace contextRef="#ctx0" brushRef="#br0" timeOffset="70957.92">28434 11501 0,'0'0'0,"18"0"0,-1 0 15,1 0-15,-1 17 0,19 18 16,-1-17-16,18 0 0,0 17 16,0 0-16,17 1 15,-17-1-15,18 0 0,-1 0 16,1 1-16,-18-19 16</inkml:trace>
  <inkml:trace contextRef="#ctx0" brushRef="#br0" timeOffset="71562.77">30727 7779 0,'0'0'0,"53"-18"15,-53 0-15,0 36 32,0 0-17,0-1-15,-18 19 0,-17 34 16,0-17-1,-18 0-15,0 0 0,0 0 16,0 0-16,0 0 16,0 0-16,18-18 0,-18 0 15,35-17-15</inkml:trace>
  <inkml:trace contextRef="#ctx0" brushRef="#br0" timeOffset="71751.06">30462 7885 0,'36'0'16,"-19"0"-16,1 17 15,0 1-15,-1-1 0,1 1 16,17 17-16,0-17 16,-17 17-16,17 1 0,18-19 15,-18 1-15,18 0 16,0-1-16,0 1 0</inkml:trace>
  <inkml:trace contextRef="#ctx0" brushRef="#br0" timeOffset="71999.48">32050 7691 0,'0'0'0,"0"-18"0,17 18 15,-17-18-15,18 18 16,-36 18 0,1 0-16,17-1 0,-35 18 15,17-17-15,-17 17 16,-1-17-16,1 17 0,0 1 16,0-1-16,-1-18 0,19 19 15,-19-19-15,1 1 16,17 0-16</inkml:trace>
  <inkml:trace contextRef="#ctx0" brushRef="#br0" timeOffset="72327.75">31432 7708 0,'18'0'0,"-36"0"0,54 0 15,-19 0-15,19 0 0,-1 0 16,18 18-16,0-1 15,0 1-15,0 0 0,17 17 16,-17 0-16,18 1 0,-1-1 16,1 0-16,-18 0 15,0-17-15,0 17 0,-1-17 16,-16 0-16,-1-1 0</inkml:trace>
  <inkml:trace contextRef="#ctx0" brushRef="#br0" timeOffset="74584.82">27058 12718 0,'-18'17'15,"1"-17"16,-1 0 1,18 18-32,0 0 31,0-1 0,0 1 16,18-18-31,-1-18-1,1 1 1,0 17-16,-18-18 16,35 0-16,-17 1 15,-1-1-15,19 0 0,-19 1 16,18-19-16,1 1 0,-19 18 15,19-19-15,-1-17 16,0 18-16,18-18 0,-18-17 16,18 17-16,0-18 0,0 1 15,0-19-15,18 19 16,-18-1-16,17 1 0,-17-19 16,18 19-16,-19-1 15,19-17-15,0 0 0,-1-18 16,18 0-16,1-17 15,-1 17-15,0 0 0,0-17 16,0 35-16,0-1 16,-17 1-16,17 0 0,-17 17 15,-1-17-15,1-18 0,-1 1 16,19-1-16,-1-18 16,18 1-16,0-1 0,-18 18 15,0 1-15,18 16 0,-36 19 16,18-1-16,-35 1 15,18-1-15,0-17 0,-1 0 16,18 0-16,0-18 16,1 0-16,-1 0 0,18 0 15,-18 0-15,-18 18 0,19 18 16,-36 17-16,17 0 16,-17 0-16,-18 0 0,18 0 15,0 18-15,-18-36 16,36 1-16,-18-1 0,17-17 15,1 0-15,0 17 0,-1-17 16,-17 35-16,0 0 16,0 0-16,-36 36 0,19-1 15,-19 0-15,-17 1 0,18-1 16,0 18-16,-18-18 16,17 1-16,1-1 0,0 1 15,-1-1-15,1-17 16,0 17-16,-1 0 0,1 1 15,-1-1-15,-17 0 0,18 18 16,-36 18 15,1 0-15,17-1-16,-18 1 0,1 0 16</inkml:trace>
  <inkml:trace contextRef="#ctx0" brushRef="#br0" timeOffset="75981.77">21449 1976 0,'0'0'16,"0"-18"-16,18 18 16,-1-18-16,-17 1 15,-17 17-15,-1 0 16,0 0-16,1 0 0,-19 17 16,1 1-16,0 0 0,-18-1 15,18 18-15,-1-17 16,19 17-16,-19 1 0,19-1 15,17 0-15,0 0 0,0 1 16,17-1-16,1-17 16,0 17-16,17-35 0,0 18 15,18-18-15,-18 17 16,1-17-16,17 0 0,-18 0 16,18 18-16,-36 0 15,1 17-15,0 0 16,-18 18-16,0 0 0,0 17 15,-18 19-15,0-19 16,1 18-16,-18 1 0,-1-19 16,1 1-16,0-1 0,-18-17 15,17 0-15,1-18 16,18 1-16,-19-19 0,19 1 16,-1-36-1,18 1-15,0-19 16,0 19-16,0-19 0,18 19 15,-18-1-15,17 1 16,1 17-16,-18 17 16,0 1-16,0 17 15,0 18-15,0 0 16,-18 17-16,1 19 0,-1-1 16,0 18-16,1 0 15,-1-1-15,0-16 0,1 16 16,17-16-16,0-1 15,17-18-15,1 1 0,0-1 16,17-17-16,-17-17 0,17-1 16,0 0-16,-17-17 15,17-1-15,-17-17 0,-1 18 16,19-18-16,-19 0 16,1-18-16,0 18 0,-18-17 15,17 17-15</inkml:trace>
  <inkml:trace contextRef="#ctx0" brushRef="#br0" timeOffset="80335.6">27340 11642 0,'0'0'0,"18"0"15,-18-18 1,18 18 15,-18-18-15,17 1-1,1 17 17,-18 17 46,-18-17-63,18 18-15</inkml:trace>
  <inkml:trace contextRef="#ctx0" brushRef="#br0" timeOffset="82110.58">27446 11589 0,'0'-18'0,"-18"18"16,18 18 15,0-1-15,0 1 0,0 0-1,0-1 1,18 1-1,0-18 1,-1 18-16,1-18 16,0 0-16,17 17 0,-17-17 15,17 18-15,0-18 16,0 0-16,18 17 0,-17-17 16,17 0-16,-18 18 0,18-18 15,0 0-15,0 0 16,17 0-16,-17 0 0,0 0 15,0 0-15,17 0 16,-17 0-16,0 0 0,0 0 16,0 0-16,0 0 0,-18 0 15,18 0-15,0 0 16,-18 0-16,1 0 0,17 0 16,-18 0-16,0 0 15,0 0-15,1 0 0,-1-18 16,0 18-16,1 0 0,-19-17 15,18 17-15,1-18 16,-1 18-16,0-17 0,1 17 16,-1-18-16,0 0 15,0 18-15,-17-17 0,17-1 16,1 18-16,-19-18 0,18 1 16,-17-1-16,0-17 15,-1 17-15,1 1 0,0-19 16,-1 19-16,1-19 0,0 19 15,-1-19-15,1 1 16,0 0-16,-1 0 0,1-1 16,-1 1-16,1 0 15,0-18-15,-1 18 0,1-18 16,-18 0-16,18 17 16,-18-16-16,0-1 0,17 17 15,-17-17-15,18 18 0,-18-18 16,0 18-16,18-18 15,-18 18-15,17-18 0,-17 18 16,0-18-16,0 17 16,0-17-16,18 1 0,-18-1 15,0 0-15,17 0 0,-17 0 16,18-18-16,0 18 16,-1 0-16,19 1 0,-19-1 15,1 0-15,17 0 0,-17 0 16,17-18-16,-17 18 15,17-17-15,0-1 0,1 1 16,-1-18-16,0 17 16,0 0-16,1 1 0,-1-1 15,-17 18-15,17 1 0,-17-1 16,-1 0-16,1 0 16,-1 17-16,1-16 15,17-1-15,1 0 0,-1 0 16,18 0-16,-18 0 0,18 0 15,0 0-15,-18 18 0,1 0 16,16 17-16,-16 0 16,-1 1-16,0-1 0,1 18 15,16-18-15,-16 1 16,17 17-16,0-18 0,17 18 16,1-18-16,-18 18 0,17-17 15,1 17-15,-1 0 16,1-18-16,-1 18 0,-17 0 15,18 0-15,-1 0 16,124 0-16,-123 0 16,-18 0-16,0 0 0,0 0 0,0 0 15,0 0-15,-1 0 0,1 0 0,-17 0 16,-1 18-16,18-18 0,-18 0 0,0 0 16,1 0-16,-1 17 0,0-17 0,1 0 15,-1 18-15,0-18 0,-17 0 0,17 18 16,0-18-16,1 0 0,-1 0 0,-18 17 15,19-17-15,-19 0 0,19 0 0,-19 18 16,1-18-16,0 0 0,-1 0 16,1 0-16,0 0 31,-36 0-15,0 0-16,1 0 15,-1 0-15,-17 0 0,-1 0 0</inkml:trace>
  <inkml:trace contextRef="#ctx0" brushRef="#br0" timeOffset="83660.67">30427 10548 0,'0'0'0,"-18"0"16,1 0-1,-1 0 1,1 18-16,-1-18 15,0 0-15,1 17 16,-1-17-16,0 0 0,1 18 16,17 0-1,17-18-15,1 0 16,35 0-16,0 0 0,17 0 16,1 0-16,35 0 15,-18 0-15,18 0 0,0 0 16,-1 0-16,1 0 15,-18 0-15,-17 0 0,0-18 16,-19 18-16,-16 0 0</inkml:trace>
  <inkml:trace contextRef="#ctx0" brushRef="#br0" timeOffset="83983.79">30551 10654 0,'-18'0'0,"36"0"16,-54 0-16,19 0 0,-1 0 16,0 0-16,1 0 0,-1 0 15,36 0 1,-1 0-1,19 0-15,17 0 0,-1 0 16,37 18-16,-19-18 16,36 0-16,0 0 0,0 17 15,17-17-15,-17 0 0,0 0 16,-18 0-16,-17 0 16,-1 0-16,-17 0 0,-18-17 15,-17 17-15</inkml:trace>
  <inkml:trace contextRef="#ctx0" brushRef="#br0" timeOffset="92729.05">14552 8961 0,'0'0'0,"18"0"0,-1 0 15,-17-18 1,18 18-1,0 18 17,-18-1-17,17 1-15,1-1 16,17 19 0,-17-19-16,-1 1 0,1 0 15,0-18-15,-1 17 0,1-17 16,0-17-16,17 17 15,0-36-15,0 19 0,18-36 16,18 0-16,-18-18 16,35 1-16,-17-1 0,17 1 15,-18-1-15,19 1 16,-19 17-16,1 17 0,-18 1 16,0 17-16,-18 1 0,0 17 15</inkml:trace>
  <inkml:trace contextRef="#ctx0" brushRef="#br0" timeOffset="94342.25">28751 10707 0,'18'0'62,"-36"0"-15,18 17-16,-17-17-15,17 18 0,-18-18-16,18 18 15,-18-18 1,18 17-16</inkml:trace>
  <inkml:trace contextRef="#ctx0" brushRef="#br0" timeOffset="-136354.8">3810 10425 0,'-18'0'16,"1"0"-16,-1 0 31,0 0-31,36-18 47,0 18-47,-1-18 16,19 1-16,-1-1 0,18 0 15,17-17-15,1 0 16,17 0-16,0-1 0,18-17 16,0 18-16,17 0 15,1-18-15,-1 18 0,1-18 16,-18 17-16,17 1 16,-17 0-16,-18 0 0,0-1 15,-17 1-15,0 17 0,-19 1 16,1-1-16,-17 0 15,-1 1-15,-17-1 0,-1 18 16,1-17-16,-1 17 16,-17-18-16,0 0 31,-17 18-31,-1 0 16,1 0-16,-1 0 0,0 0 15,1-17-15,-19 17 0,19 0 16,-19 0-16,19-18 15,-1 18-15,-17 0 0,17 0 16,-17 0-16,17 0 16,-17 0-16,17 0 0,1 0 15,-19 0-15,19 0 16,-1 0-16,36 0 31,-1 0-15,1 0-16,0 0 0,17 18 15,0-18-15,18 0 16,-17 17-16,-1-17 0,0 18 16,0 0-16,1-1 0,-19 1 15,1-1-15,0 1 16,-1 17-16,-17-17 0,0 17 16,-17-17-16,-1 17 0,0 0 15,1 1-15,-19-1 16,1 0-16,17-17 0,-17 17 15,0 1-15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12T03:51:55.880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11818 988 0,'0'-18'0,"18"-17"16,-18 17-16,17 18 0,1-17 16,0 17-1,-18 17-15,0 1 16,0-1-16,0 1 15,0 0-15,0-1 0,0 1 16,17 0-16,-17 17 0,0-17 16,0 17-16,0 18 15,0 0-15,0 0 0,0 17 16,-17 1-16,17 17 0,0 0 16,-18 0-16,18 1 15,0 16-15,0-16 0,0-1 16,0 0-16,0 0 0,0 0 15,0 18-15,0 0 16,0-18-16,0 18 0,0 0 16,0-18-16,0 0 0,0 0 15,0 18-15,0-18 16,0 1-16,0-1 0,0 18 16,0 0-16,0-18 15,0 18-15,0-1 0,0 1 16,0 0-16,0 0 0,-18 0 15,18 0-15,0-1 16,0 125 0,0-124-16,0-1 0,0 19 15,0 105-15,0-123 16,0 0-16,0 17 0,-17-17 16,17 18-16,0-19 15,0 19-15,-18-18 0,18 17 16,0-17-16,0 0 15,0 0-15,0-18 0,0 18 16,0-18-16,0 18 16,0-18-16,0 0 0,0 0 15,0 1-15,18-1 0,-18-18 16,0 1-16,0-1 16,17 1-16,-17-1 0,0-17 15,0 18-15,0-18 0,0 0 16,0 0-16,0-18 15,0 18-15,0-18 0,0 0 16,0 1-16,0-1 16,0 0-16,0 1 0,0 16 15,-17-16-15,17-1 0,0 18 16,-18 0-16,18 0 16,0 0-16,-18 0 0,18 0 15,0-1-15,0 19 16,0-18-16,-17 17 0,17 1 15,0 0-15,0-1 0,0 18 16,0-17-16,-18 17 16,18 0-16,0 0 0,-18 1 15,18-1-15,0 18 16,-17-18-16,17 0 0,0 0 16,-18 0-16,18 18 0,0-17 15,0-1-15,-17 0 16,17 0-16,0-17 0,0 17 15,0-18-15,0 1 16,17-18-16,-17 0 0,0 0 16,18 0-16,-18-18 0,0-17 15,17-1-15,-17 1 16,0-36 0,0 1-1</inkml:trace>
  <inkml:trace contextRef="#ctx0" brushRef="#br0" timeOffset="965.22">11765 11553 0,'0'0'0,"-18"0"16,18-17-16,-17 17 31,-1 0 1,36 0-1,-1 0-31,1 0 0,0 0 15,17 17-15,0-17 0,18 0 16,0 0-16,18 0 16,35 0-16,-18 0 0,35 0 15,18 0-15,18 0 16,17 0-16,36 18 0,0-18 16,17 0-16,18 0 0,300 18 15,-247-18 1,0 0-16,17 17 0,18-17 15,0 0-15,18 0 0,18 18 16,-1-18-16,0 18 16,1-18-16,17 17 0,-18-17 15,18 18-15,-17 0 16,17-1-16,-18-17 0,18 18 16,-17-1-16,17 1 15,-18 0-15,1-1 0,-1 1 16,-17 0-16,0-18 0,-1 17 15,-34 1-15,17-18 16,-35 18-16,0-1 0,-18 1 16,-18-18-16,1 18 0,-36-1 15,1-17-15,-19 18 16,-17-1-16,-17-17 0,-36 18 16,0 0-16,-35-18 15,-36 0-15,1 17 0,-36-17 16,0 0-16,-17 0 15,-18-17-15,-18 17 16,18-18-16,-17 18 16,-1 0-16,1-18 15,-36 1-15</inkml:trace>
  <inkml:trace contextRef="#ctx0" brushRef="#br0" timeOffset="3342.51">12982 11289 0,'0'0'0,"18"-18"0,-1 1 16,1 17-1,-18-18-15,18 18 16,-1 0-16,1-18 16,0 18-1,-1 0-15,1 0 16,-18-17 15,-18 34 47,1 1-62,-1 0-16,0-1 0,1 1 16,-19 17-16,1 0 15,0 1-15,-18 17 0,18 0 16,-1-1-16,1 1 15,0 0-15,0-17 16,17 16-16,0 1 0,-17 0 0,35-17 16,-18-1-16,1-17 15,17-1-15,-18 1 0</inkml:trace>
  <inkml:trace contextRef="#ctx0" brushRef="#br0" timeOffset="3735.65">12647 11307 0,'0'0'0,"0"-18"0,0 0 0,0 1 15,0-1-15,0 0 0,0 1 16,18 17 15,-1 17-15,1 1-16,0 0 0,17 17 16,0-17-16,18 17 0,0 0 15,0 18-15,17-18 16,-17 18-16,0-18 0,18 18 15,-18 0-15,-18 0 0,18 0 16,-35-18-16,17 1 16,0-1-16,-17 0 0,-1-17 15,1 0 1,-18-36-16,18 18 16</inkml:trace>
  <inkml:trace contextRef="#ctx0" brushRef="#br0" timeOffset="4212.32">14570 11324 0,'0'0'0,"-18"-17"16,18-1 0,-18 36 31,18-1-47,0 18 15,-17-17-15,-1 35 0,1-18 16,-19 18-16,19 0 15,-19 0-15,1 18 0,-18-19 16,35 1-16,-17 0 16,0-17-16,17-1 0,-17-17 15,35 17-15</inkml:trace>
  <inkml:trace contextRef="#ctx0" brushRef="#br0" timeOffset="4576.42">14058 11448 0,'0'0'0,"0"-18"15,0 0 1,0 1-16,18 17 15,-1 0 1,1 0-16,0 0 16,17 0-16,-17 17 0,17 1 15,0 0-15,0-1 16,1 19-16,-1-1 0,0 0 16,1 0-16,-1 18 15,0-17-15,0 16 0,1-16 16,-1-1-16,-17 0 0,17-17 15,0 17-15,0-17 16,1-18-16,-19 0 0,19 0 16,-19 0-16,1-18 0</inkml:trace>
  <inkml:trace contextRef="#ctx0" brushRef="#br0" timeOffset="5032.35">15857 11359 0,'0'0'16,"0"-17"-16,-17 17 15,17 17 16,-18-17-31,18 18 16,0 17-16,-18-17 16,1 17-16,-1 1 0,1 16 15,-1 1-15,0 0 0,-17 0 16,0 0-16,-1 0 16,19 0-16,-19 0 0,1 0 15,18-18-15,-1 0 16,0 1-16,1-19 0</inkml:trace>
  <inkml:trace contextRef="#ctx0" brushRef="#br0" timeOffset="5393.24">15522 11412 0,'0'0'0,"0"-35"0,0 17 16,0 1-16,0-1 15,18 18 1,-1 18 0,1-1-16,0 1 15,-1 0-15,19 17 16,-1-17-16,-17 35 0,35-18 15,-18 18-15,0 0 16,18 0-16,-18-1 0,18 1 16,0 18-16,18-18 0,-18-18 15,-1 0-15,1 1 16,0-19-16,0 1 0,-17-18 16,-1 0-16,0-18 15,0 1-15,1-1 0,-19-17 16</inkml:trace>
  <inkml:trace contextRef="#ctx0" brushRef="#br0" timeOffset="5879.76">16951 11377 0,'0'0'0,"0"-18"16,0 1-16,0-1 16,0 1-1,0 34 1,-18 1-16,18-1 15,0 1-15,-17 17 0,-1 1 16,0 17-16,-17-1 16,0 1-16,17 0 0,-35 18 15,36-18-15,-19 0 16,1 0-16,17-18 0,-17 0 16,18 0-16,-1-35 15</inkml:trace>
  <inkml:trace contextRef="#ctx0" brushRef="#br0" timeOffset="6093.41">16633 11377 0,'0'-18'0,"0"36"0,0-53 0,-17 35 16,34 17-1,1 1-15,17 17 16,1 1-16,17-1 0,-1 0 15,1 18-15,0 0 16,0-18-16,0 18 0,0-18 16,-18 18-16,18-17 15,-17-19-15,-1 1 0,0 0 16</inkml:trace>
  <inkml:trace contextRef="#ctx0" brushRef="#br0" timeOffset="7252.44">20990 1517 0,'0'0'0,"0"-18"16,0-17-16,18 17 15,-18 1-15,18-1 0,-18 0 16,17 18-16,-17-17 16,18-1-16,-18 1 0,17 17 15,-17-18 1,0 36-1,-17-1 1,17 1-16,-18 17 16,1 0-16,-1 1 0,0-1 15,-17 18-15,0 0 0,17-18 16,-17 18-16,17-18 16,-17 1-16,17-1 0,1 0 15</inkml:trace>
  <inkml:trace contextRef="#ctx0" brushRef="#br0" timeOffset="7545.71">20602 1429 0,'0'0'0,"0"-18"16,35-17-16,-17 35 15,-18-18-15,35 18 16,-17 0-16,0 0 0,17 18 16,-17-1-16,17-17 0,0 36 15,0-19-15,1 1 16,-1 17-16,0 1 0,18-1 16,-18-18-16,18 19 15,0-1-15,18-17 0,-18-1 16,0 1-16,17 0 0,-17-1 15,0-17-15,-18 0 16</inkml:trace>
  <inkml:trace contextRef="#ctx0" brushRef="#br0" timeOffset="7899.33">22348 1182 0,'0'0'0,"18"-18"16,-18 1-16,0-1 15,0 0 1,-18 18-1,1 0-15,17 18 16,-18-18-16,1 18 0,-1-1 16,0 18-16,1 1 15,-1-1-15,-17 0 16,17 18-16,-17 0 0,0 0 16,17-18-16,0 18 0,-17-18 15,35 1-15,-18-19 0,1 1 16,17 0-16</inkml:trace>
  <inkml:trace contextRef="#ctx0" brushRef="#br0" timeOffset="8142.32">21996 1217 0,'0'0'0,"-18"-18"16,18-17-16,0 18 15,0-1-15,18 18 16,-1 0-16,1 18 15,0-18-15,-1 17 16,1 1-16,0-1 0,17 1 16,0 17-16,-17 1 15,17-1-15,0 18 0,1-18 16,16 0-16,-16 1 0,-1-1 16,18 0-16,-18-17 15,18-1-15,0 1 0,-18-18 16</inkml:trace>
  <inkml:trace contextRef="#ctx0" brushRef="#br0" timeOffset="8498.19">23795 1270 0,'0'0'0,"17"-18"0,-17-35 16,0 36-16,0-1 16,-17 18-16,-1 0 15,1 0 1,-1 0-16,0 18 0,1-1 15,-1 19-15,-17-1 16,17 0-16,-17 18 0,0-18 16,17 18-16,-17 0 0,17 0 15,-17-18-15,17 1 16,0-1-16,1 0 0,-1-17 16,18 0-16,0-1 15</inkml:trace>
  <inkml:trace contextRef="#ctx0" brushRef="#br0" timeOffset="8725.73">23336 1358 0,'0'-17'16,"0"34"-16,0-52 0,0 17 0,0 1 15,18 17 1,-18 17-16,35 1 15,-17 0-15,-1-1 0,19 18 16,-1 1-16,-17-1 0,17 0 16,0 1-16,0-19 15,1 18-15,-1 1 0,0-19 16,1 1-16</inkml:trace>
  <inkml:trace contextRef="#ctx0" brushRef="#br0" timeOffset="9062.07">25382 1393 0,'0'0'0,"0"-52"15,-17 34-15,-1 0 0,0 1 16,1 17 0,-1 0-16,1 0 15,-1 17-15,18 1 0,-18 0 16,1 17-16,-19 0 16,19 0-16,-19 1 0,19-1 15,-19 18-15,1-18 16,0 0-16,0 1 0,-1-1 15,19 0-15,-1-17 0,0 0 16,1-1-16</inkml:trace>
  <inkml:trace contextRef="#ctx0" brushRef="#br0" timeOffset="9291.04">24818 1482 0,'0'0'0,"0"-53"15,0 35-15,18 0 16,-1 36 0,-17 0-16,18 17 0,-1-17 15,19 17-15,-1 0 16,0 18-16,1-18 0,-1 1 16,18-1-16,0 0 0,-18 1 15,18-1-15,-18-18 16,0 1-16,1 0 0,-19-1 15,1-17-15</inkml:trace>
  <inkml:trace contextRef="#ctx0" brushRef="#br0" timeOffset="10528.61">10354 11642 0,'18'-18'15,"-36"36"-15,36-54 0,-18 19 16,0-1-16,17 0 0,-17 1 15,-17 17-15,-1 0 0,0 0 16,-17 17-16,17-17 16,-17 36-16,18-19 0,-19 19 15,19-1-15,-1 0 0,18 0 16,0 18-16,0-17 16,18-1-16,-1 0 0,19-17 15,-1 17-15,0-35 16,18 18-16,0-18 0,-18 0 15,18 0-15,-18-18 16,1 1-16,-1-1 0,-17-17 16,-1 17-16,-17-17 0,0-1 15,-17 1-15,-1 0 16,-17 0-16,-1-1 0,-17 1 16,1 17-16,16 1 15,-17-1-15,0 18 0,18 0 16,0 0-16,0 0 0</inkml:trace>
  <inkml:trace contextRef="#ctx0" brushRef="#br0" timeOffset="11623.42">10883 1094 0,'-17'-36'15,"-1"19"-15,18-1 16,-18 0-16,18 1 15,0-1-15,0 0 16,18 18-16,-18-17 16,0 34 15,0 1 0,0 0-31,0-1 0,0 1 16,0 0-16,0 17 0,0-17 15,0-1-15,18 19 0,-18-1 16,0 0-16,17 0 16,-17 1-16,18-1 0,-18 18 15,0-18-15,17 0 0,-17 1 16,0-1-16,0-17 16,0-1-16,0-34 31,0-1-31,0 0 0,0-17 15,0 0-15,0-18 0,-17 18 16,17-18-16,-18 17 0,1-17 0,-1 18 16,0-18-16,1 18 0,17 17 0,-18-17 15,0 17-15,18 1 0,0-1 0,0 0 16,0 1-16,18 17 16,0 17-16</inkml:trace>
  <inkml:trace contextRef="#ctx0" brushRef="#br0" timeOffset="18393.38">1252 1023 0,'0'0'0,"0"-18"16,18 18-1,-18-17-15,18 17 16,-18-18 0,17 18-1,-17 18 16,0-1-15,18-17-16,-18 18 0,0 0 0,0-1 16,0 1-16,0 17 0,-18-17 0,18 0 15,0 17-15,-17-18 0,17 19 16,0-1-16,-18-17 0,18 17 0,-18 0 16,18 0-16,0-17 0,-17 0 0,17-1 15,0 1-15,0 0 0,0-1 16</inkml:trace>
  <inkml:trace contextRef="#ctx0" brushRef="#br0" timeOffset="18749.68">706 1640 0,'-18'0'0,"0"0"15,18 18 1,18-18-16,0 0 16,-1 0-16,1 0 15,-1 0-15,1 0 0,0 0 16,17 0-16,-17 0 0,17 0 0,18 0 15,-18 0-15,18 0 0,0 0 0,0 0 16,17 0-16,-17 0 16,36-18-16,-19 18 0,18 0 15,71 0 1,-71 0-16,-17 0 0,-1 0 16,1 0-16,-36 0 15</inkml:trace>
  <inkml:trace contextRef="#ctx0" brushRef="#br0" timeOffset="19139.21">882 2046 0,'0'0'0,"-18"-18"0,1 18 15,17-17-15,-18 17 0,18-18 16,0 36-1,18-1 1,-18 1-16,0 0 16,0-1-16,0 1 0,0 0 0,0 17 0,0-17 15,0 17-15,0 0 0,0-17 0,0 17 16,-18 0-16,18 1 0,-18-1 16,18-17-16,-17 17 0,17 0 0,-18-17 15,18 17-15,-18-17 0,18-1 0,0 1 16</inkml:trace>
  <inkml:trace contextRef="#ctx0" brushRef="#br0" timeOffset="19434.75">1358 2134 0,'0'18'15,"0"0"1,0-1-16,0 1 16,0-1-16,0 1 0,-17 0 0,17 17 15,0-17-15,0-1 0,0 1 0,-18 17 16,18-17-16,0 0 0,0 17 0,0-18 15,0 1-15,0 0 0,-18 35 16,18-36-16</inkml:trace>
  <inkml:trace contextRef="#ctx0" brushRef="#br0" timeOffset="19659.34">1235 2328 0,'0'0'16,"17"0"0,1 0-1,0 0 1,-1 18-16,1-18 0,0 0 16,17 0-16,-18 18 0,36-18 15,-35 0 1,17 0-16,1 0 0,-1 0 15</inkml:trace>
  <inkml:trace contextRef="#ctx0" brushRef="#br0" timeOffset="20066.36">1852 2187 0,'0'0'0,"-18"0"16,1 18-16,-1-18 0,18 17 15,0 1 1,18 0 0,-1-1-16,19-17 15,-19 0-15,1 0 16,0 0-16,17-17 0,-17 17 16,-1-18-16,1 0 15,-1 1-15,-17-1 0,0 1 16,0-1-16,0 0 0,-17 18 15,-1-17-15,-17 17 16,0 0-16,-1 17 0,1 1 16,17 0-16,-17 17 15,18-18-15,-19 19 0,19 17 16,17-18-16,0 18 0,0-18 16,0 18-16,17-18 15,1 1-15,0-19 0,-1 19 16,18-36-16,1 0 15,-19 0-15,19 0 0,-1-18 16,0 0-16,-17 1 16,17-19-16</inkml:trace>
  <inkml:trace contextRef="#ctx0" brushRef="#br0" timeOffset="20685.32">1976 1887 0,'-18'-17'0,"0"17"16,18-18-1,-17 18 1,34 0-1,1 0 1,0 0-16,-1 0 16,18 0-16,-17 0 0,17 0 15,-17 18-15,17-18 16,1 0-16,-19 0 16,1 0-1,-36 0 1,-17 0-1,17 0 1,1 0-16,-19 0 0,19 0 16,-19 0-16,19 0 0,-1 0 15,1 0-15,-1 0 16,36 0 15,-1 0-31,1 0 0,-1 0 16,1 0-16,17 0 0,-17 0 15,0 0-15,17 0 16,-17 0-16,-1 0 0</inkml:trace>
  <inkml:trace contextRef="#ctx0" brushRef="#br0" timeOffset="21280.27">2381 1764 0,'0'-18'0,"0"1"15,18 17-15,0 0 32,-18 17-32,0 1 0,0 0 15,17-1-15,-17 1 0,18 17 16,-1-17-1,-17-1-15,18 1 0,-18 0 16,18-18-16,-18 17 16,17-17-16,1 0 15,-18-17-15,18 17 0,-18-18 16,17 0-16,-17 1 16,0-1-16,0 0 0,0 1 15,0-1 1,0 36-1,18-1 1,-18 19-16,0-19 16,18 19-16,-18-1 0,0 0 15,17 18-15,-17-18 16,0 1-16,0 17 0,18-18 16,-18 0-16,-18-17 0,18 17 15,-17-17-15,-1-18 16,0 0-16,1 0 0,-1 0 15,0-18-15,18 0 16,-17-17-16,17 0 0,0 0 16,17-1-16,-17-17 0,18 18 15,0 0-15,17 0 16,-17-1-16,-1 19 0,18-1 16,-17 0-16,0 18 0,-1 0 15,1 0-15,0 0 16,-1 0-16,-17 18 0</inkml:trace>
  <inkml:trace contextRef="#ctx0" brushRef="#br0" timeOffset="25382.99">1429 247 0,'0'0'0,"0"-18"16,-18 18-1,0 0 17,18 18-32,0 0 15,0-1-15,0 1 16,0-1-16,0 1 15,0 0-15,0-1 0,0 1 0,0 0 16,18-1 0,0-17-16,-1 0 15,1 0-15,0-17 0,-1 17 16,1-18-16,0 18 0,-1-18 0,1 1 16,-18-1-16,17 18 0,-17-18 0,18 1 15,-18-1-15,18 18 0,-18-17 0,0-1 16,0 36 15,0-1-31,0 1 16,0-1-16,0 1 0,0 0 15,0-1-15,0 19 0,0-19 0,0 1 16,-18 17-16,18-17 0,-18 0 0,18-1 16,-17 1-16,17-1 0,-18-17 15,1 18-15,-1 0 0,0-18 16,18-18-1,0 0 1,18 18-16,-18-17 0,18 17 0,-18-18 16,17 18-16,-17-17 0,18-1 0,-1 18 15,1-18-15,0 18 0,-1-17 0,1 17 16,0 0-16,-1-18 0,1 18 0,0 0 16,-1 0-16,1 0 0,0 0 0,-1-18 15</inkml:trace>
  <inkml:trace contextRef="#ctx0" brushRef="#br0" timeOffset="25599.39">1905 335 0,'0'0'0,"18"-18"16,-1 18-1,1 0 1,0 0-16,-1 0 0,1 0 16,-1 0-16,1 0 0,0 0 15,-1 0-15,1 0 0,0 0 16,-18 18-16</inkml:trace>
  <inkml:trace contextRef="#ctx0" brushRef="#br0" timeOffset="25809.62">1940 441 0,'0'0'0,"-17"18"16,17-1 0,17-17-1,1 0-15,0 0 16,-1 0-16,18 0 0,-17 0 0,0 0 15,17 0-15,-17 0 0,-1 0 0,19 0 16,-1-17-16,-18 17 0,19 0 0</inkml:trace>
  <inkml:trace contextRef="#ctx0" brushRef="#br0" timeOffset="26416.28">2522 317 0,'0'-17'0,"0"34"0,0-17 47,0 18-31,0 0-16,0-1 0,0 1 16,18-18-16,-18 18 0,0-1 0,0 1 15,0 0-15,0-1 0,0 1 16,0 0-16,-18-18 15,1 0 1,17-18-16,0 0 16,0 1-1,0-1-15,0 0 0,17 1 16,-17-1-16,18 0 0,-18 1 0,18-1 16,-1 0-16,1 18 0,0-17 15,-1 17-15,1 0 0,-1 0 0,1 0 16,0 0-16,-1 0 0,1 17 15,-18 1-15,18-18 0,-18 18 16,0-1-16,0 19 16,-18-19-16,0 1 15,1-18 1,-1 0-16,18-18 16,0 1-1,0-1-15,0 0 16,18 1-16,-1-1 15,1 18-15,-18-18 0,18 18 0,-1-17 16,1 17-16,0 0 0,-1 0 16,1 0-16,-1 17 15,1 1-15,-18 0 0,18-18 16,-18 17-16,17 1 0,-17 17 0,18-17 16,-18 0-16,0-1 0,0 1 0,0 0 15,0-1-15,-18 1 0,18-1 16,0 1-16,-17-18 0,-1 18 15</inkml:trace>
  <inkml:trace contextRef="#ctx0" brushRef="#br0" timeOffset="26642.23">3316 388 0,'0'0'0,"18"0"0,-1 0 15,-34 18 17,17-1-32,-18 1 15,0-18-15,18 18 0,-17-1 0,-1 1 16,1 0-16,17-1 0,-18 1 0,0-1 16,1-17-16,-1 18 0,0 0 15,1-18-15,17 17 0,-18-17 16</inkml:trace>
  <inkml:trace contextRef="#ctx0" brushRef="#br0" timeOffset="26845.28">3069 406 0,'0'0'0,"0"-18"0,18 18 15,-18 18-15,17-1 16,1 1-16,-18 0 15,18-18-15,-1 17 0,-17 1 0,18-18 16,0 18-16,-1-1 0,1 1 0,0-18 16,-18 17-16,17-17 0,1 18 0,-1-18 15,1 18-15,0-18 16</inkml:trace>
  <inkml:trace contextRef="#ctx0" brushRef="#br0" timeOffset="27070.37">3722 353 0,'0'0'0,"0"-18"0,-18 18 16,18 18 0,0-1-16,0 1 15,0 0-15,0 17 0,0-17 16,0-1-16,-17 1 0,17 0 0,0-1 15,0 18-15,0-17 0,0 0 16,0-1-16,-18 1 0,18 0 0,-18-1 16</inkml:trace>
  <inkml:trace contextRef="#ctx0" brushRef="#br0" timeOffset="27242.92">3510 529 0,'0'0'0,"0"-17"16,18 17 0,-18-18-16,17 18 0,1 0 15,0 0-15,-1 0 0,1 0 16,0 18-16,-1-18 0,54 0 16,-54 0-16</inkml:trace>
  <inkml:trace contextRef="#ctx0" brushRef="#br0" timeOffset="27543.93">4127 423 0,'0'0'0,"18"-17"0,-18-1 16,0 0-16,0 1 0,0-1 16,-18 18-16,1 0 15,17 18-15,-18-18 0,1 17 16,-1 1-16,0 0 15,1-1-15,-1 19 0,0-19 0,18 1 0,-17 0 16,17 17-16,-18-18 0,18 1 16,0 17-16,0-17 0,0 0 0,0-1 15,0 1-15,18-18 0,-1 18 0,1-1 16,0-17-16,-1 0 0,1 0 16,17 0-16,-17 0 0,17 0 0,-17-17 15,17 17-15,-17-18 0,17 0 0,-17 1 16,-1-1-16,1 0 0,17 18 0,-35-17 15,18-1-15,-18 0 0</inkml:trace>
  <inkml:trace contextRef="#ctx0" brushRef="#br1" timeOffset="62778.48">11871 11536 0,'-18'0'16,"18"17"93,0 1-15,18-18-79,0 0 17,-1 0-17,1 0 1,0 0-1,-1 0 1,1 0-16,-1 0 16,1 0-16,0 0 15,-1 0 1,1 0-16,0 0 16,-1 0-16,1 0 15,-18-18-15,18 18 0,-1 0 16,36 0-1,-35 0-15,-1 0 0,1 0 16,0 0-16,-1 0 0,1 0 16,0 0-16,-1 0 15,1 0-15,-1 0 16,19-17-16,-19 17 0,1 0 16,0 0-16,17-18 15,-17 18-15,-1 0 0,1 0 16,17-17-16,-17 17 0,-1 0 15,1 0-15,0-18 16,-1 18-16,1 0 0,0-18 16,17 18-16,-17 0 15,17-17-15,-18-1 0,19 18 16,-19-18-16,19 18 0,-19-17 16,19 17-16,-19 0 15,1-18-15,-1 18 0,19-18 16,-19 18-16,1-17 15,17 17-15,-17-18 0,17 1 16,1-1-16,-19 0 0,18 18 16,1-17-16,-1-1 15,0 0-15,1 1 0,-19-1 16,18 0-16,1 1 16,-19 17-16,19-18 0,-1 0 15,-17 1-15,17 17 0,0-18 16,-17 1-16,17-19 15,18 19-15,-18-1 0,1 0 16,-1 1-16,18-1 16,-18 0-16,0-17 0,1 18 15,-19-1-15,18 0 0,1 1 16,-1-1-16,-17 0 16,17 1-16,0-1 0,18 0 15,-18 1-15,1-1 16,-1 1-16,18-1 0,-18-17 15,0 17-15,1 0 0,-1 1 16,-17-1-16,17 0 16,0 1-16,0-19 0,-17 19 15,17-1-15,1 1 16,-19-19-16,19 19 0,-1-1 16,0-17-16,0 17 0,-17 0 15,17-17-15,1 18 16,-19-1-16,19-17 0,-1 17 15,-18-17-15,19 17 16,-19 0-16,19-17 0,-1 0 16,-17 17-16,-1-17 0,18 0 15,-17 17-15,17-17 16,-17-1-16,0 19 0,17-18 16,-17-1-16,-1 1 15,18 0-15,1-1 0,-1 1 16,0 0-16,1 0 0,-1-1 15,0 1-15,0 17 16,18-17-16,-35 0 0,17 0 16,1 17-16,-1-17 15,-18-1-15,19 1 0,-1-18 16,0 18-16,1 0 0,16-18 16,-16 0-16,-1 18 15,0-18-15,1 17 0,-1-17 16,-17 18-16,-1 0 0,18-18 15,-17 18-15,0-18 16,17 0-16,-17 18 0,17-18 16,0 0-16,0 0 15,1 0-15,-1 18 0,0-18 16,18 17-16,-18 1 0,-17 0 16,17 0-16,1-1 15,-1 1-15,0 0 0,1-18 16,-1 18-16,18-18 15,-18 17-15,18-17 0,0 1 16,-18 16-16,18-17 0,0 18 16,-18-18-16,0 18 15,1-18-15,-1 18 0,0-1 16,-17-17-16,17 18 16,1-18-16,-1 18 0,0 0 15,0-18-15,-17 35 0,17-17 16,1 0-16,-19-1 15,1 1-15,-1 0 0,1 17 16,0-17-16,-1 0 16,1-1-16,0 1 0,-1 17 15,1-17-15,0 0 0,-1 17 16,18-17-16,-17 0 16,0 17-16,-1 0 0,1-17 15,0 0-15,-1 17 16,1-17-16,0 0 0,-1-1 15,1 1-15,17 0 0,-17 0 16,17-18-16,-17 17 16,17 1-16,-17 0 0,17 17 15,0-17-15,-17 0 16,-1-1-16,19 19 0,-1-19 16,-17 1-16,17 17 0,0-17 15,0 0-15,1 0 16,-1-1-16,0 1 0,-17 0 15,17 0-15,1-1 0,-1 1 16,0 17-16,0-17 16,1 0-16,-1 17 0,0-17 15,0 0-15,1 17 16,17-17-16,-18-1 0,18 1 16,0 0-16,0 0 0,-18-1 15,18 1-15,-18 17 16,0-17-16,1 0 15,-1 17-15,-17 1 0,17-19 16,-17 19-16,-1-1 0,1 0 16,17-17-16,-17 17 0,17 1 15,0-19-15,1 19 16,-1-18-16,0 17 0,0-17 16,1-1-16,-1 19 15,0-1-15,1-17 0,-19 0 16,18 17-16,1-17 0,-1-1 15,-17 1-15,17 0 16,0 0-16,0-18 0,1 0 16,-1 17-16,0-17 15,1 1-15,-1-1 0,0 0 16,-17 17-16,17-16 0,-17 16 16,17 1-16,-17 0 15,-1-1-15,1 1 16,17 0-16,-17 0 0,17-1 15,-17 1-15,17 17 0,0-17 16,-17 17-16,17-17 16,-17 18-16,-1-19 0,1 19 15,0-1-15,-1 0 0,1-17 16,0 17-16,-1 1 16,1-1-16,0 18 0,-1-17 15,1-1-15,-1 0 0,1 1 16,0-1-16,-1 0 15,1 1-15,0-1 0,17-17 16,-17 17-16,-1 1 0,19-1 16,-19 0-16,18 1 15,-17-1-15,0 0 0,-1 1 16,19-1-16,-19 0 16,1 1-16,0-1 0,-1 18 15,18-18-15,-17-17 16,17 18-16,1-1 0,-19 0 15,19 1-15,-1-1 0,0 0 16,0 1-16,1 17 16,-1-18-16,-17 0 0,17 18 15,0-17-15,0 17 16,1-18-16,-1 1 0,0-1 16,1 0-16,-1 1 0,0-1 15,0 0-15,1 1 16,-1-19-16,0 19 0,-17-1 15,17 1-15,-17-19 0,17 19 16,-17-1-16,17 0 16,0 1-16,-17-1 0,17 0 15,0 1-15,1-1 16,-1 0-16,0 1 0,1-1 16,-1 1-16,-18-1 0,19 0 15,-1 1-15,0-1 16,-17 18-16,17-18 0,0 1 15,1-1-15,-1 18 16,0-18-16,-17 1 0,17-1 16,1 18-16,-1-17 0,0-1 15,0 0-15,1 1 16,17 17-16,-18-18 0,18 0 16,0 1-16,0-1 15,-1 0-15,-16 18 0,-1-17 16,0 17-16,1-18 0,-19 18 15,1-17-15,0 17 16,-1 0-16,18 0 0,-17-18 16,17 18-16,-17 0 15,17-18-15,1 18 0,16 0 16,-16 0-16,-1-17 0,0 17 16,1 0-16,-1 0 15,0 0-15,0-18 0,1 18 16,-1 0-16,0 0 15,-17 0-15,17-18 0,-17 18 16,-1 0-16,19 0 0,-19-17 16,1 17-16,17 0 15,-17 0-15,17-18 0,-17 18 16,17 0-16,0 0 16,1-18-16,-1 18 0,0 0 15,0 0-15,1 0 0,-1 0 16,18 0-16,-18 0 15,1 0-15,-1 0 0,18 0 16,-18 0-16,0 0 0,1 0 16,16 0-16,-16 0 15,-1 0-15,0 0 0,1 0 16,-1 0-16,0 0 16,-17 0-16,17 0 0,-17 0 15,17 0-15,-17 0 0,17 0 16,-17 0-16,17 0 15,0 0-15,0 0 0,1 0 16,-1 0-16,18 18 16,-18-18-16,18 0 0,0 0 15,0 18-15,0-18 16,0 0-16,0 0 0,0 17 16,-1-17-16,1 0 0,-17 0 15,17 0-15,-18 18 16,0-18-16,0 0 0,18 0 15,-17 18-15,-1-18 0,0 0 16,0 0-16,-17 0 16,17 17-16,-17-17 0,17 0 15,-17 0-15,17 0 16,-17-17-16,17 17 0,-17 0 16,-1-18-16,1 18 15,0-18-15,-1 18 0,-17-17 16</inkml:trace>
  <inkml:trace contextRef="#ctx0" brushRef="#br1" timeOffset="37743.35">12876 11448 0,'18'0'62,"-18"-18"-46,18 18-16,-1 0 15,-17-18-15,18 18 16,-18-17 47,18 17-48,-18 17 1,-18-17-1,0 18 1,1-18 47,-1 0-48,0 0 1,1 0-16,-1-18 0,0 18 15,1 0-15,-1 0 16,1-17-16,-19 17 0,19 0 16,-19 0-16,19 0 0,-19 0 15,1 0-15,0 0 16,-18 0-16,18 0 0,-1 0 16,-17 0-16,18 0 15,-18 0-15,18 0 0,0 0 16,-1 0-16,1 0 15,0 0-15,0 0 0,-1 0 16,19 0-16,-19 0 0,1 0 16,18 0-16,-19 0 15,19 0-15,-1 0 0,0 0 16,1 0-16,-1 0 0,0 0 16,1 0-16,-1 0 15,0 0-15,1 0 16,-1 0-1,1 0-15,-1 0 16,0 0-16,1 0 16,-1 0-1,0 0 1,1 0-16,17 17 16,-18-17-16,0 0 0,1 0 15,-1 18-15,1-18 0,-1 0 16,0 0-16,1 0 15,34 18 64</inkml:trace>
  <inkml:trace contextRef="#ctx0" brushRef="#br1" timeOffset="38782.48">10530 11236 0,'0'-18'16,"0"36"-16,0-53 0,0 17 0,0 0 16,0 1-16,-17-1 31,-1 18-31,0 0 15,18 18-15,-17-1 0,-1 1 16,1 17 0,-1-17-16,18 0 0,0-1 15,0 19-15,0-19 0,0 18 16,0-17-16,18 0 16,-1-1-16,18-17 15,-17 0-15,0 0 16,17-17-16,0-1 0,-17 0 15,0 18-15,-1-35 16,1 18-16,0-1 0,-18 0 16,0 1-16,-18-1 0,18 0 15,-18 1-15,1 17 16,-1-18-16,0 18 0,1 0 16,-1 0-16,0 0 0,1 18 15,17-1-15,-18-17 16,18 18-16,0 0 0</inkml:trace>
  <inkml:trace contextRef="#ctx0" brushRef="#br1" timeOffset="38964.11">10813 11324 0,'0'0'0,"0"-17"16,-18 17-1,0 0-15,18 17 32,18-17-17,0 0-15</inkml:trace>
  <inkml:trace contextRef="#ctx0" brushRef="#br1" timeOffset="39149.43">10971 11165 0,'0'0'0,"36"-53"15,-19 18-15,-17 18 16,18 17-16,0 0 16,-18 17-1,17 1-15,-17 17 0,0 0 16,18 18-16,-18 0 16,0-17-16,0 34 0,-18-17 15,18 0-15,-17 0 0,17-18 16</inkml:trace>
  <inkml:trace contextRef="#ctx0" brushRef="#br1" timeOffset="41257.18">12612 12400 0,'-18'-18'15,"36"18"16,-18 18-31,17-18 16,-17 18-16,0-1 16,18 19-16,-18-19 0,0 19 15,0-1-15,0 0 16,0-17-16,0 17 0,0 0 16,0-17-16,0 0 15,0-1-15</inkml:trace>
  <inkml:trace contextRef="#ctx0" brushRef="#br1" timeOffset="41462.65">12876 12435 0,'0'0'0,"0"-17"16,18 17-1,-18 17 1,0 19-16,0-19 15,0 19-15,0-1 16,0 0-16,0 0 0,0 1 16,0-1-16,0-17 15,0 17-15</inkml:trace>
  <inkml:trace contextRef="#ctx0" brushRef="#br1" timeOffset="41792.76">13229 12471 0,'0'0'16,"0"-18"-16,0 0 0,-17 36 15,-1 0 1,0-1-16,18 1 16,-17 17-16,17 1 0,-18-1 15,18 18-15,0-18 0,18 0 16,-18 1-16,17-1 15,19-18-15,-19 1 0,18 0 16,1-18-16,-19-18 16,19 0-16,-19-17 0,19 0 15,-19 0-15,-17-1 0,0-17 16,-17 18-16,-1-18 16,-17 18-16,-1 0 0,1 17 15,-18 0-15,18 18 16,0 18-16,-1 0 0,1-1 15,17 1-15</inkml:trace>
  <inkml:trace contextRef="#ctx0" brushRef="#br1" timeOffset="42139.54">14217 12471 0,'0'0'0,"-35"-18"15,17 0-15,0 18 16,1 0-16,-1 0 0,36 18 31,-18 0-31,0-1 16,0 1-16,0 17 0,0-17 15,0 17-15,0 0 16,0 1-16,0-1 0,0 0 16,0 1-16,0-19 15,0 1-15</inkml:trace>
  <inkml:trace contextRef="#ctx0" brushRef="#br1" timeOffset="42491.35">14305 12471 0,'0'0'0,"18"-36"16,-1 19-16,1 17 15,0 0-15,-1 0 16,1 17-16,-18 1 15,18 17-15,-18-17 0,0 17 16,0 1-16,0-1 0,-18-18 16,0 19-16,1-19 15,-1 19-15,0-36 0,1 17 16,-1-17-16,18-17 16,0-1-1,0 0-15,18 1 0,-18-1 16,17 0-16,1 18 15,0 0 1,-18 18-16,17 0 16,-17-1-16,18 1 15,-18 0-15,18-1 0,-1-17 16,1 18-16,0-18 16</inkml:trace>
  <inkml:trace contextRef="#ctx0" brushRef="#br1" timeOffset="42781.1">14693 12577 0,'0'0'16,"18"-53"-16,-1 35 16,-17 0-16,-17 36 15,17 0 1,-18-1-16,1 19 16,17-19-16,-18 18 0,18 1 15,0-19-15,0 1 16,0 0-16,18-1 0,-1 1 15,1-18-15,17 0 16,-17-18-16,17 18 0,-17-17 16,-1-19-16,1 19 0,0-19 15,-18 1-15,0 0 16,0 0-16,0-1 0,-36 1 16,19 17-16,-19 18 15,1 0-15,0 0 0,0 0 16,-1 36-16,19-19 0</inkml:trace>
  <inkml:trace contextRef="#ctx0" brushRef="#br1" timeOffset="43074.31">15663 12488 0,'0'0'0,"0"-17"0,0-1 0,-17 18 16,17 18 0,0 17-1,-18-17-15,18 17 0,-18 0 16,18 18-16,0-18 15,0 1-15,-17-1 0,17 35 16,0-52-16,0 0 16</inkml:trace>
  <inkml:trace contextRef="#ctx0" brushRef="#br1" timeOffset="43484.36">15752 12524 0,'0'0'0,"0"-18"0,17-17 16,-17 17 0,18 18-16,-1-18 0,1 18 15,0 0-15,-1 0 0,1 0 16,0 18-16,-1 0 16,1-1-16,0 1 0,-18 0 15,0-1-15,0 1 16,-18 0-16,0-1 0,-17 1 15,17-1-15,-17 1 0,17-18 16,-17 0-16,18 0 16,-1 0-16,36-18 15,-1 18 1,1 0-16,-1 0 16,1 0-16,0 18 0,-1-18 15,1 18-15,-18-1 16,0 1-16,0 17 0,0-17 15,0 0-15,-18 17 16,1-18-16,-1 1 0,-17 17 16,17-35-16,1 18 0,-19-18 15,19 0-15,17-18 16</inkml:trace>
  <inkml:trace contextRef="#ctx0" brushRef="#br1" timeOffset="43788.75">16157 12594 0,'0'18'16,"-35"-1"-1,17 1 1,-17 0-16,17 17 0,-17-17 16,17-1-16,1 19 15,17-19-15,0 18 0,0-17 16,0 0-16,17-1 0,1-17 15,0 0-15,17 0 16,0 0-16,-17-17 0,17-1 16,-17 0-16,-1 1 15,1-1-15,0-17 0,-18 17 16,0-17-16,-18 0 0,0-1 16,1 19-16,-18-1 15,17 1-15,0-1 0,-17 0 16,17 18-16,1 0 15</inkml:trace>
  <inkml:trace contextRef="#ctx0" brushRef="#br1" timeOffset="44056.9">16775 12524 0,'0'0'0,"0"-36"0,0 19 16,0-19-16,0 19 16,0-1-16,0 0 0,0 36 31,0 0-31,0-1 16,0 19-16,0-1 0,0 0 15,0 1-15,0-1 16,-18 18-16,18-18 0,-18 0 15,18 1-15,-17-19 0,17 1 16</inkml:trace>
  <inkml:trace contextRef="#ctx0" brushRef="#br1" timeOffset="44377">16898 12612 0,'18'-18'0,"-36"36"0,36-53 16,-18 17-16,0 0 0,0 36 15,0 0 1,0-1-16,0 1 16,0-1-16,0 19 0,0-19 15,17 19-15,-17-19 16,18 1-16,-18 0 0,18-18 16,-1 0-16,1 0 15,17-18-15,-17 0 0,-1 1 16,19-1-16,-19-17 0,-17 17 15,18 0-15,-18 1 16,0-1-16,0 36 16,-18-1-1,18 1-15,-17 0 16,17 17-16,-18-17 0,18 17 16,-18-17-16,18 17 15</inkml:trace>
  <inkml:trace contextRef="#ctx0" brushRef="#br1" timeOffset="44684.58">17445 12771 0,'0'0'16,"0"-18"-16,-18 0 0,1 1 16,-19 17-16,19-18 0,-1 18 15,-17 0-15,17 18 0,0-1 16,1 19-16,17-1 15,-18 0-15,1 0 0,17 1 16,0-1-16,0-17 0,0 17 16,0-18-16,17-17 15,18 0-15,-17 0 0,17 0 16,-17-17-16,17-18 16,1 17-16,-19-17 0,18-1 15,-17 1-15,0-18 16,-18 18-16,0 17 0,-18-17 15,0 17-15,-17 1 0,0-1 16,0 18-16</inkml:trace>
  <inkml:trace contextRef="#ctx0" brushRef="#br1" timeOffset="45368.42">20514 12294 0,'0'0'0,"18"-35"16,-1 17-1,1 36 1,-18 0-16,0-1 15,0 19-15,0-1 0,0 18 16,-18-18-16,18 18 0,-17 0 16,17 0-16,-18 0 15,18 0-15,-18-18 0,18 0 16,0-17-16,0-1 16</inkml:trace>
  <inkml:trace contextRef="#ctx0" brushRef="#br1" timeOffset="45673.86">20637 12559 0,'0'0'16,"53"-106"0,-53 71-16,18 17 0,0 18 15,-1 0-15,1 0 16,17 18-16,-17-18 16,17 17-16,0 1 0,1-18 15,-19 18-15,19-18 16,-1 0-16,-17 0 0,-1 0 15,1 0-15,-1 0 16,-17 17 15,0 1-15,-17 17-16,-1 1 16,18-1-16,-17 0 0,-1 0 15,0 1-15,1-1 16,17 0-16,-18 0 0,18-17 15,-18 0-15,18-1 16</inkml:trace>
  <inkml:trace contextRef="#ctx0" brushRef="#br1" timeOffset="46120.52">20884 12735 0,'0'0'16,"0"-17"-16,0-19 15,18 36-15,-18-17 0,18-1 16,17 18-16,-17 0 0,17-18 15,-17 18-15,17 0 16,-18 0-16,19 0 0,-19 0 16,1 0-16,0 18 0,-1-18 15,1 0 1,0 0-16,17 0 16,-18 0-1,-17-18-15,18 18 0,-36 0 31,18 18-15,-17 0-16,17-1 0,0 1 16,0 0-16,0 17 15,0-17-15,17-1 0,1 18 16,0-17-16,17-18 16,-17 0-16,17 0 0,0 0 15,1-18-15,-1 1 0,-18-18 16,1-1-16,0 1 15,-18-18-15,0 18 0,-18 0 16,0-1-16,-17 1 0,0 0 16,0 35-16,-18 0 15,17 0-15,1 17 0,0 1 16,17 17-16,18-17 16,0 17-16</inkml:trace>
  <inkml:trace contextRef="#ctx0" brushRef="#br1" timeOffset="46407.43">22507 12435 0,'0'0'0,"0"-35"15,-17 35 1,-1 18 0,18-1-16,0 1 15,0 17-15,0-17 0,0 17 16,0 1-16,0 16 16,0-16-16,0-1 0,-18 0 15,18 1-15,0-19 16,-17 18-16,17-17 0</inkml:trace>
  <inkml:trace contextRef="#ctx0" brushRef="#br1" timeOffset="46822.3">22701 12594 0,'0'0'0,"18"-53"15,-18 36-15,0-1 16,-18 18-1,1 0-15,17 18 16,-18-18-16,0 17 0,1 19 16,17-19-16,-18 1 0,18 17 15,-18-17-15,18 17 16,0-17-16,18 17 0,-18-17 16,18 17-16,-1-18 15,1 1-15,0 17 0,-1-17 16,1 0-16,-18-1 15,0 1-15,0 0 0,-18-1 16,1-17-16,-1 0 0,0 0 16,1 0-16,-1-17 15,0-1-15,1 0 0,17 1 16,0-19-16,0 1 16,0-18-16,17 18 0,1-18 15,0 18-15,-1-1 0,1 1 16,-18 18-16,0-1 15,0 36 1,-18-18-16,18 17 0,-17 1 16</inkml:trace>
  <inkml:trace contextRef="#ctx0" brushRef="#br1" timeOffset="47143.46">22878 12753 0,'0'0'16,"35"0"-16,-17-18 0,34-17 15,-34 17-15,0-17 16,-1 35-16,-17-18 16,-17 18-1,-1 18-15,0 0 0,-17-1 16,18 1-16,-1 17 16,0 1-16,1-19 0,17 18 15,0-17-15,0 17 16,17-17-16,1-18 0,0 18 15,17-18-15,0 0 0,-17-18 16,17 0-16,0 1 16,1-1-16,-19-17 0,18 17 15,-35-17-15,18 0 0,-18-1 16,0 1-16,-18 0 16,1 17-16,-1 1 0,-17-1 15,17 18-15,1 0 16</inkml:trace>
  <inkml:trace contextRef="#ctx0" brushRef="#br1" timeOffset="47482.65">24183 12506 0,'0'0'0,"0"-18"16,0 36 15,0 0-31,0-1 15,0 1-15,0 0 16,0 17-16,-18 0 0,1 18 16,-1-18-16,0 1 15,1-1-15,17 18 0,-18-18 16,18-17-16</inkml:trace>
  <inkml:trace contextRef="#ctx0" brushRef="#br1" timeOffset="47828.17">24483 12718 0,'0'0'0,"70"-124"16,-70 71-16,0 36 15,-17-19-15,17 19 0,-18-1 16,0 18-16,1 0 0,-19 18 16,19-1-16,-1 1 15,-17 17-15,17 1 0,1-1 16,17-18-16,-18 19 15,18-19-15,0 1 0,18-18 16,-1 0-16,1 0 0,17 0 16,-17-18-16,17 1 15,-17-1-15,-1 0 0,1 18 16,0-17-16,-1-1 16,1 18-16,0 18 15,-18-1 1,0 1-16,0 17 0,0 1 15,0-1-15,-18 0 0,18 0 16,0 1-16,0 34 16,18-52-16</inkml:trace>
  <inkml:trace contextRef="#ctx0" brushRef="#br1" timeOffset="48148.25">24977 12788 0,'0'0'15,"17"-35"-15,1 0 0,0-1 16,-18 19-16,0-19 0,0 19 16,0-1-16,-18 18 0,0 0 15,-17 0-15,17 18 16,-17-1-16,17 19 0,1-1 16,-18 0-16,17 1 0,18-1 15,-18 0-15,18 0 16,0-17-16,0 0 0,18-1 15,0-17-15,-1 0 16,18 0-16,-17-17 0,0 17 16,17-36-16,-17 19 0,-18-19 15,0 1-15,0 0 16,-18 17-16,0-17 0,-17 0 16,0 17-16,0 0 15,-18 18-15,17 0 0,1 0 16</inkml:trace>
  <inkml:trace contextRef="#ctx0" brushRef="#br1" timeOffset="48770.99">25823 12700 0,'0'0'0,"-17"-18"0,-1-17 16,18 17-1,0 1-15,18 17 16,-1 0-16,1 17 15,-18 1-15,18 0 16,-18 17-16,0-17 16,0 17-16,-18 0 0,0 0 15,-17 1-15,0-1 16,-1-17-16,1-1 0,0 19 16,-18-36-16,35 17 0,-17-17 15,17 0-15,18-17 16,0-1-16,18 0 0,0 1 15,17-19-15,-17 19 0,17-19 16,0 19-16,0-1 16,1 18-16,-19 0 0,1 0 15,0 0-15,-1 18 16,19 35-16,-36-36 16,17 1-16,1 17 15,0-17-15,17 0 0,-18-1 16</inkml:trace>
  <inkml:trace contextRef="#ctx0" brushRef="#br1" timeOffset="49092.38">26476 12700 0,'0'0'16,"0"-18"-16,0-17 0,-18 17 15,-17 1-15,17 17 0,1 0 16,-19 17-16,19-17 0,-18 36 15,17-19-15,18 19 16,-18-1-16,18 18 0,0-18 16,0 0-16,18 1 15,0-1-15,-1-17 0,1-1 16,-1 1-16,19-18 0,-19 0 16,19-18-16,-19 1 15,1-19-15,0 19 0,-1-19 16,1 1-16,-18 0 15,0 0-15,-18-18 0,1 35 16,-1-17-16,-17 17 16,-1 0-16,1 18 0,0 0 15,17 18-15,1 0 0</inkml:trace>
  <inkml:trace contextRef="#ctx0" brushRef="#br1" timeOffset="49400.81">26688 12894 0,'0'0'16,"70"0"-16,-52-18 16,-1 18-16,-34 0 15,-1 0-15,1 18 16,-19-18-16,19 18 16,-19-1-16,19 1 0,-1 17 15,18-17-15,0-1 16,0 1-16,18-18 0,-1 0 15,19 0-15,-19 0 0,1-18 16,17-17-16,-17 0 16,17 0-16,-35-1 0,18-17 15,-18 18-15,0-18 0,-18 18 16,0 0-16,-17 17 16,0 0-16,-36 1 0,1 17 15,-1 0-15,-35 17 16,1 1-16</inkml:trace>
  <inkml:trace contextRef="#ctx0" brushRef="#br1" timeOffset="49855.2">12435 12753 0,'0'0'16,"-35"-18"-16</inkml:trace>
  <inkml:trace contextRef="#ctx0" brushRef="#br1" timeOffset="53822.18">4216 1552 0,'0'0'0,"0"-17"16,0 34 47,0 1-63,0-1 15,0 19-15,0-1 16,0 0-16,0 1 0,0-1 15,0 0-15,0 0 0,0-17 16,0 0-16,0-1 16,0 1-16</inkml:trace>
  <inkml:trace contextRef="#ctx0" brushRef="#br1" timeOffset="54032.94">4357 1658 0,'0'0'15,"17"-35"1,-17 17-16,0 36 31,18-1-31,-18 1 16,0 0-16,0 17 0,0 18 16,0-18-16,0 0 15,0-17-15,0 0 16,0 35-16</inkml:trace>
  <inkml:trace contextRef="#ctx0" brushRef="#br1" timeOffset="54380.62">4639 1640 0,'0'0'0,"0"-17"0,0-1 0,-18 18 15,18 18 1,-17-18 0,17 35-16,0-17 15,0-1-15,0 19 0,0-1 16,0-17-16,0-1 0,0 1 16,17-1-16,1 1 15,0-18-15,-1 0 0,19-18 16,-19 1-16,18-18 15,-17 17-15,17-17 0,-17-1 16,-18 1-16,0 0 0,0-1 16,0 19-16,-18-1 15,-17 1-15,0 17 0,0 0 16,-1 17-16,1 1 16,0 17-16,-1-17 0,19 17 15</inkml:trace>
  <inkml:trace contextRef="#ctx0" brushRef="#br1" timeOffset="54711.52">4286 2258 0,'0'0'15,"-17"-18"-15,17 0 0,-18 18 16,18-17-16,-18 17 16,18 17 15,0 1-16,0 17-15,0-17 0,0 0 16,0 17-16,0-17 16,0 17-16,0-17 0,0 17 15</inkml:trace>
  <inkml:trace contextRef="#ctx0" brushRef="#br1" timeOffset="55042.07">4498 2293 0,'18'0'0,"-36"0"0,36-18 16,-18 1-16,17 17 15,1 0-15,-1 0 16,1 17-16,-18 1 16,18 0-16,-18-1 15,0 1-15,-18 0 0,0-1 16,1 1-16,-1 0 0,1-1 15,-1 1-15,0-18 16,1 0-16,-1 0 0,18-18 16,0 1-1,0-1-15,18 0 16,-1 18 0,1 0-1,17 18-15,-17-18 16,-1 18-16,1-18 0,17 0 15</inkml:trace>
  <inkml:trace contextRef="#ctx0" brushRef="#br1" timeOffset="55325.83">4868 2293 0,'0'0'0,"0"-18"0,18-17 16,-18 17-1,-18 18-15,1 0 16,17 18-16,-18-18 15,18 18-15,0-1 0,0 1 16,0 0-16,0-1 0,0 1 16,18-18-16,-1 18 15,1-18-15,0 0 0,-1 0 16,19 0-16,-19 0 16,18-18-16,-17 0 0,0 1 15,-1-19-15,-17 19 0,0-1 16,-17 0-16,-19 1 15,19 17-15,-36 0 0,0 0 16,0 17-16,0 1 16,0 0-16</inkml:trace>
  <inkml:trace contextRef="#ctx0" brushRef="#br1" timeOffset="55562.77">4339 2981 0,'-17'-18'15,"-1"1"1,0 17 0,1 0-16,17 17 15,0 19 1,-18 17-16,18-18 15,-18-18-15,18 19 16,0-1-16,0 0 0</inkml:trace>
  <inkml:trace contextRef="#ctx0" brushRef="#br1" timeOffset="55994.32">4516 2981 0,'0'0'0,"0"-18"16,0 1-16,17-19 16,-17 19-16,18 17 15,-18-18-15,17 18 0,1 0 16,0 0-16,17 0 0,-17 18 16,-1-1-16,1 1 15,-18 0-15,0-1 0,0 1 16,-18 17-16,-17-17 0,17 0 15,-17 17-15,0-18 16,0 1-16,17-18 16,-17 18-16,17-18 0,18-18 15,18 18 1,-1 0-16,1-18 16,17 18-16,-17 0 0,-1 0 15,1 0-15,17 18 16,-17 0-16,-18-1 15,0 1-15,-18 0 0,1-18 16,-1 17-16,0 1 16,-17 0-16,18-1 0,-19-17 15,19 0-15,-1 0 0,0 0 16,1 0-16,17-17 16,0-19-16</inkml:trace>
  <inkml:trace contextRef="#ctx0" brushRef="#br1" timeOffset="56295.04">4886 3034 0,'0'0'0,"35"0"0,-17 0 0,0 18 15,-18-1 1,-18 1 0,-17 17-1,17-17-15,18-1 0,-18 19 16,18-19-16,0 1 0,0 0 15,18-18 1,0 0-16,17-18 0,0 0 16,0 1-16,1-1 0,17-17 15,-18-1-15,-17 1 16,17 0-16,-35 0 0,0 17 16,0 0-16,-18 1 0,-17-1 15,-18 18-15,18 0 16,-36 18-16,1-1 0,-1 19 15,0-1-15</inkml:trace>
  <inkml:trace contextRef="#ctx0" brushRef="#br1" timeOffset="56550.85">4304 3687 0,'0'0'0,"0"-36"0,0 19 16,0-1-16,0 0 15,0 1-15,-18-1 16,18 36 0,0-1-1,0 1-15,0 0 0,0 17 16,0 0-16,0 18 15,0-18-15,0 1 0,0-19 16</inkml:trace>
  <inkml:trace contextRef="#ctx0" brushRef="#br1" timeOffset="56877.01">4586 3581 0,'0'0'0,"-18"-18"15,1 36 1,17-1-16,0 1 16,0 0-16,0-1 0,0 19 15,0-19-15,17 18 0,1-17 16,0 0-16,-1-1 16,1-17-16,0 0 0,-1 0 15,1-17 1,0-1-16,-18 0 0,17 1 15,-17-1-15,0 1 0,18 17 16,-18 17 0,-18 1-1,18-1-15,0 19 16,-17-19-16,17 19 0,0-19 16,0 1-16,17 0 0</inkml:trace>
  <inkml:trace contextRef="#ctx0" brushRef="#br1" timeOffset="57169.6">5186 3651 0,'0'0'0,"-18"-17"16,1 17-16,-1 17 16,0-17-16,-17 18 0,17 0 15,1 17-15,-1-18 16,0 19-16,1-1 0,17 0 15,0-17-15,17 17 16,-17-17-16,18-1 0,0-17 16,17 0-16,-17 0 15,17-17-15,0-1 0,0-17 16,-17 0-16,17-1 0,-17-17 16,-18 18-16,0 0 15,0 0-15,-18 17 0,1 18 16,-19 0-16,-16 0 0,-1 18 15,-18-1-15</inkml:trace>
  <inkml:trace contextRef="#ctx0" brushRef="#br1" timeOffset="57856.39">4216 4445 0,'0'0'0,"-18"0"0,18-18 0,18 18 47,-18 18-47,0 0 0,0 17 15,0 0-15,0 0 16,0 36-16,0-36 16,0 18-16,0-18 0,0 1 15,0-1-15,0-17 16,0-1-16</inkml:trace>
  <inkml:trace contextRef="#ctx0" brushRef="#br1" timeOffset="58145.43">4480 4480 0,'0'0'0,"18"0"0,0 0 15,-1 0 1,1 0-16,-1 0 16,1 0-16,0 0 15,17 0-15,-17 0 0,-1-17 16,1 17-1,0 0-15,-18 17 16,0 1 0,-18 0-16,18-1 15,0 1-15,-18 17 0,18 0 16,-17-17-16,17 17 16,-18 1-16,0-1 0,18-18 15,-17 19-15,-1-19 0</inkml:trace>
  <inkml:trace contextRef="#ctx0" brushRef="#br1" timeOffset="58305.27">4410 4762 0,'0'0'16,"0"-17"0,0-1-16,17 1 15,1 17-15,17-18 0,1 18 16,-1-18-16,0 18 15,-17 0-15,17 0 0,0 0 16</inkml:trace>
  <inkml:trace contextRef="#ctx0" brushRef="#br1" timeOffset="58627.94">5098 4551 0,'0'0'0,"17"0"16,-17-18-1,-17 18-15,-1 0 16,0 0-16,1 18 0,-1-1 16,0 1-16,18 17 15,-17-17-15,17 0 16,0 17-16,0-17 0,17 17 16,-17-18-16,18 1 0,0-18 15,-1 0-15,1 0 16,0 0-16,17-18 0,-17 1 15,17-18-15,-18-1 16,19 1-16,-36 0 0,17-1 16,-17-16-16,0 34 0,-17-17 15,-19 17-15,1 0 16,-18 18-16,18 18 0,-18 0 16,0 17-16,18-17 15</inkml:trace>
  <inkml:trace contextRef="#ctx0" brushRef="#br1" timeOffset="58944.31">4498 5256 0,'-18'-35'15,"18"17"-15,0 1 16,-17 17 0,17 17-1,0 19-15,-18-19 0,18 19 16,-18-1-16,18 18 15,-17-18-15,17 0 0,0 1 16,-18-1-16,18 0 16</inkml:trace>
  <inkml:trace contextRef="#ctx0" brushRef="#br1" timeOffset="59552.21">4921 5221 0,'0'0'0,"0"-18"0,0 1 0,0-1 15,-17 18 1,-1 0 0,0 18-1,1-1 1,-1-17-16,18 18 0,-18-18 15,1 18 1,17-1-16,-18 1 16,18 0 15,0-1 0,0 1-15,0 0-1,18-18-15,-18 17 16,17-17-16,1 0 0,0 18 16,17-18-16,-17 0 0,-1 17 15,19 1-15,-19-18 16,1 18-16,-18-1 0,0 19 16,0-19-16,0 1 15,-18 0-15,1 17 0,-1-17 16,-17-18-16,17 17 0,-17-17 15,17 0-15,0 0 16,18-17-16,0-1 0,0-17 16,0-18-16,0 0 15,18 0-15,17-18 0,-17 1 16,0-1-16,-1 18 0,1 0 16,0 18-16,-18 0 15,0 17-15,-18 1 0,0 17 16,1 17-16,-1 1 15,18-1-15,-18 1 0,1 17 16</inkml:trace>
  <inkml:trace contextRef="#ctx0" brushRef="#br1" timeOffset="59894.13">5221 5168 0,'0'0'0,"18"-17"15,-1 17-15,1-18 0,-36 18 32,1 0-32,-1 18 0,0-1 15,1 1-15,-1-1 0,18 1 16,-17 17-16,17-17 16,0 17-16,0-17 0,0 0 15,17-1-15,1 1 16,-1-18-16,1 0 0,0 0 15,-1-18-15,1 1 0,0-1 16,-1-17-16,1-1 16,-18 1-16,18 0 0,-18 0 15,0-1-15,-18 1 0,0 17 16,-17 1-16,0 17 16,-1 0-16,1 17 0,0 19 15,-18-19-15,18 36 16</inkml:trace>
  <inkml:trace contextRef="#ctx0" brushRef="#br1" timeOffset="60177.25">4533 5786 0,'0'0'0,"-17"0"16,-1 0-1,18 17 1,-18 1-16,18 17 0,0-17 16,0 17-16,-17 0 15,17 18-15,0-18 0,-18 1 16,18-1-16,0 0 0,0 1 15,0-19-15,18 1 16</inkml:trace>
  <inkml:trace contextRef="#ctx0" brushRef="#br1" timeOffset="60524.8">4868 6015 0,'0'0'0,"18"-53"16,-18 35-1,-18 18 1,1 18 0,-1 0-1,0-1-15,18 18 0,-17-17 16,17 0-16,0 17 16,-18-17-16,18-1 15,18-17-15,-1-17 0,-17-1 16,18 0-16,0 1 15,-1-1-15,1 0 0,-18 1 16,18-1-16,-1 18 16,-17 18-1,0-1-15,0 1 16,0 17-16,0-17 16,0 0-16,0 17 0,0 0 15,0-17-15,0 0 0,0-1 16</inkml:trace>
  <inkml:trace contextRef="#ctx0" brushRef="#br1" timeOffset="60847.78">5380 6050 0,'0'0'0,"0"-18"15,0 1-15,-18 17 16,1 17-16,17 1 15,-18 0-15,18-1 16,0 19-16,0-1 0,0-17 16,0 17-16,0-17 0,0-1 15,18 1-15,-1-18 16,1 0-16,-1-18 0,19 18 16,-19-35-16,19 17 15,-1-17-15,-17 0 0,17-18 16,-17 17-16,-18 1 0,0 0 15,0 0-15,-18-1 16,0 36-16,-17 0 0,-18 0 16,0 18-16,0 0 0,-35 52 15,35-35 1</inkml:trace>
  <inkml:trace contextRef="#ctx0" brushRef="#br1" timeOffset="61325.95">4586 6720 0,'0'0'0,"-18"0"0,1-17 0,-1-1 16,1 18-16,17-18 16,17 18-1,1 0-15,-1 0 0,1 18 16,-18 0-16,18-1 16,-1 1-16,-17 0 0,0 17 15,-17 0-15,17 1 0,-18-1 16,0 0-16,-17 18 15,18-18-15,-1-17 0,-17 17 16,17-17-16,0-1 16,18-34-1,0-18-15,18 17 0,0-17 16,17 17-16,-17-17 16,-1 17-16,1 0 0,-1 1 15,1 17-15,0 17 16,-1-17-16,-17 18 15,18 0-15,-18-1 0,18 1 16,-18 0-16,17-1 16,1-17-16</inkml:trace>
  <inkml:trace contextRef="#ctx0" brushRef="#br1" timeOffset="61654.18">5080 6914 0,'0'0'0,"0"-35"31,-18 35-31,1-17 16,-1 17-16,18 17 15,-18-17-15,18 18 16,-17-1-16,17 1 0,0 0 16,0-1-16,0 1 0,0 0 15,17-18-15,1 0 16,0 0-16,-1 0 0,1 0 15,0-18-15,-1 0 16,-17 1-16,18-1 0,-18 0 16,0 1-16,0-1 0,0 1 15,0-1-15,-18 0 16,1 18-16,-1-17 0,0 17 16,1 0-16,-1 0 15,18 17-15,0 1 16,0 0-16</inkml:trace>
  <inkml:trace contextRef="#ctx0" brushRef="#br1" timeOffset="61988.35">5468 6862 0,'0'0'0,"18"0"0,-1 0 0,1-18 15,-36 18-15,1 0 16,-1 18-16,0-18 0,-17 17 15,17 1-15,-17-1 16,18 1-16,-1 0 0,18 17 16,0-17-1,18-1-15,-1-17 16,1 0-16,17-17 16,0-1-16,-17 0 0,17-17 15,-17 17-15,17-17 16,-17 0-16,0 0 0,-18-1 15,0 19-15,-18-1 0,0 0 16,-17 18-16,0 0 16,-1 0-16,1 18 0,0 0 15,0-1-15,-1 1 0,19 0 16,17-1-16</inkml:trace>
  <inkml:trace contextRef="#ctx0" brushRef="#br1" timeOffset="62293.28">5856 6809 0,'0'0'0,"18"0"0,-1 0 0,-17 17 16,-17 1 0,-1-18-16,18 18 15,-18-18-15,1 0 16,17 17-16,-18-17 15,36 0-15,-1 0 16,1 0 0,0-17-16,-1 17 0,1-18 15,0 0-15,-1 1 16,-17-1-16,0 0 0,0 1 16,0-1-16,-17 0 15,-1 18-15,0 0 0,-17-17 16,0 17-16,0 0 0,-1 0 15,1 17-15</inkml:trace>
  <inkml:trace contextRef="#ctx0" brushRef="#br1" timeOffset="63645.11">5592 6914 0,'0'0'0,"17"-17"16,-17-1-16,0 1 0,18-1 16,-18 0-16,0 1 0,0-1 15,17 18-15,-17-18 16,18 18-16,-18 18 15,18-18-15,-18 18 16,17-1-16,-17 1 16,18-18-1,-18 18 1,0-1-16,0 1 31,18-18-31,-1 0 0,1 0 16,-18-18-16,18 18 0,-1 0 15,-17 18 1,-17 17-16,-1-17 16,-17 17-16,17-17 0,0 17 15,1 0-15,17-17 16,0-1-16,0 1 0,17-18 16,19 0-16,-1 0 15,0-18-15,0 1 0,18-1 16</inkml:trace>
  <inkml:trace contextRef="#ctx0" brushRef="#br1" timeOffset="64979.28">6403 1535 0,'0'0'0,"0"-18"16,-18 18-1,18-18-15,-17 18 16,-1 0-16,0 0 15,1 0-15,-1 18 16,0 0-16,1-1 0,-1 1 16,1 17-16,-1 0 0,0 1 15,18-1-15,0 0 16,0-17-16,18 17 0,0-35 16,17 18-16,0-18 15,0-18-15,1 1 0,-1-1 16,0-17-16,0-1 15,-17 1-15,0-36 16,-18 36-16,0 18 0,-36 17 16,19 0-16,-18 0 15,-18 0-15,17 17 0,1 18 16,0 1-16</inkml:trace>
  <inkml:trace contextRef="#ctx0" brushRef="#br1" timeOffset="65441.35">6350 2346 0,'0'-35'16,"-18"35"0,1-18-16,-1 18 0,0 18 15,1-18-15,-18 17 16,17 1-16,0 17 0,1-17 15,17 17-15,0 0 0,0 18 16,0-17-16,17-1 16,19 18-16,-19-36 0,18 19 15,1-36-15,-1 0 0,0 0 16,18-18-16,-18 0 16,-17-17-16,17 0 0,-17 0 15,-18-18-15,0 17 16,0 1-16,-18 0 0,-17 17 15,0 1-15,0 17 16,-1 17-16,1-17 0,-18 36 16</inkml:trace>
  <inkml:trace contextRef="#ctx0" brushRef="#br1" timeOffset="65836.88">6456 3140 0,'0'0'0,"0"-18"16,0 0-16,0 1 16,-18 17-16,1-18 15,-1 18-15,0 0 0,1 18 16,-19-18-16,19 17 0,-1 19 15,0-19-15,18 19 16,-17-1-16,17 0 0,0-17 16,17 17-16,1-17 15,35 35-15,-35-53 16,17 0-16,0 0 0,-17-18 16,17 0-16,0 1 15,1-19-15,-19 19 0,19-18 16,-19-1-16,-17 1 15,0 17-15,-17 1 0,-1-1 16,0 18-16,-17 0 0,0 18 16,-18-1-16,18 1 15</inkml:trace>
  <inkml:trace contextRef="#ctx0" brushRef="#br1" timeOffset="66453.75">6526 3775 0,'-17'-18'0,"17"0"15,-18 1 1,18-1-16,-18 18 0,18-17 16,-17 17-16,17-18 0,-18 18 15,1 18-15,-1 17 16,0-18-16,18 19 15,-17-1-15,-1 0 16,18 18-16,0-18 0,0 1 16,18-1-16,-1-17 0,1-1 15,0-17-15,17 0 16,0 0-16,0-17 0,1-19 16,-1 19-16,0-19 15,-17 1-15,-18-18 0,0 18 16,0 0-16,-18 17 15,1-17-15,-1 17 0,-17 1 16,-1 17-16,19 0 0,-19 17 16,1 1-16</inkml:trace>
  <inkml:trace contextRef="#ctx0" brushRef="#br1" timeOffset="67349.93">6615 4692 0,'0'0'0,"0"-35"15,0 17-15,17 18 47,-17 18-31,18-18-1,-18 17 1,-18-17 15,18-17 0,-17 17 94,17-18-109,0 0 15,-18 18-31,18 18 63,0 0-48,0-1-15,0 19 16,0-19-16,0 18 0,0 1 16,0-1-16,0-17 15,0 17-15,0 0 0,0-17 16,0 0-16,18-36 31,-18 0-31,0-17 0,0 17 16,0-17-16,-18 0 15,18-1-15,-18 1 0,18 0 16,0 17-16,-17 1 0,17-1 16,0 0-16</inkml:trace>
  <inkml:trace contextRef="#ctx0" brushRef="#br1" timeOffset="67962.78">6685 5450 0,'0'0'0,"18"-17"0,17-36 15,-35 35-15,18 1 16,-1-1-16,1 0 16,0 36-1,-18 0-15,0-1 16,0 1-16,0 17 0,0-17 15,0 17-15,0 0 16,0 1-16,0-1 0,-18-17 16,18 17-16,0-18 15,0 1-15</inkml:trace>
  <inkml:trace contextRef="#ctx0" brushRef="#br1" timeOffset="68283.48">6720 5997 0,'0'-17'15,"18"-1"-15,0 18 32,-1 0-17,-17 18-15,18-1 16,-18 1-16,0 17 16,0-17-16,0 17 0,0 0 15,-18 1-15,18-1 16,-17 0-16,17-17 0</inkml:trace>
  <inkml:trace contextRef="#ctx0" brushRef="#br1" timeOffset="68619.28">6862 6791 0,'0'0'0,"17"-35"16,-17 52-1,0 1 1,0 0-16,0 17 16,-17-17-16,17 17 15,0 0-15,0 0 0,-18 18 16,18-17-16,-18-1 0,18 18 16</inkml:trace>
  <inkml:trace contextRef="#ctx0" brushRef="#br1" timeOffset="73376.18">2611 864 0,'0'0'0,"-18"0"15,0-17-15,1 17 0,-1 0 16,0-18 0,1 18-16,-1 0 15,18 18 16,18-18-31,-1 0 0,1 0 0,0 0 16,17 0-16,0 0 0,-17 0 16,17 0-16,0-18 0,1 18 0,17 0 15,-36-18-15,1 18 0,-1 0 16,1 0-16,0 0 16,-1 0-16</inkml:trace>
  <inkml:trace contextRef="#ctx0" brushRef="#br1" timeOffset="73742.36">4110 952 0,'0'0'0,"-18"0"15,1 0-15,-1 0 0,-17 18 0,17-18 0,0 0 16,1 0-16,-1 0 0,0 0 0,1 18 15,-1-18-15,36 0 16,-1 0 0,19-18-16,-19 18 0,19 0 0,-1 0 15,0-18-15,-17 18 0,17 0 0,0-17 16,1 17-16,-1-18 0,0 18 0,1 0 16,-1 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12T04:07:08.99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14711 847 0,'0'0'0,"-18"0"0,1 0 0,17 17 47,-18-17-47,18 18 0,0 0 15,0-1-15,0 1 16,0-1-16,18-17 16,-18 18-16,17-18 0,1 0 15,17 18-15,-17-18 16,-1-18-16,1 18 15,0-18-15,-1 1 0,-17-1 16,0 1-16,18-1 0,-18 0 16,0 1-16,-18-1 0,1 0 15,-1 18-15,0-17 0,1 17 0,-1 0 16,0 0-16,1 17 0,-18-17 0,-1 36 16,1-19-16,17 1 0,1 17 15,-1-17-15,0 17 0,1 0 0,17 1 16,-18-1-16,18-17 0,0 17 15,18-17-15,-1 17 0,19-18 16,-1 1-16,0-18 16,1 18-16,16-18 0,1 0 0,0-18 15,-17 0-15,16 1 0,-16-1 0,-1 1 16,-17-1-16,17 0 0,-17 1 16</inkml:trace>
  <inkml:trace contextRef="#ctx0" brushRef="#br0" timeOffset="341.5">15240 882 0,'0'0'0,"0"-18"16,0 36 15,18 0-16,-18-1-15,17 1 0,-17-1 16,0 1-16,18 0 0,-18-1 0,0 1 16,18 0-16,-18-1 0,0 1 0,17 0 15,-17-1-15,0 1 0,18 0 16,-1-18-16,-17-18 16,0 0-16,18 1 0,-18-1 15,18 0-15,-18 1 0,17-1 0,-17 0 16,18 1-16,-18-19 0,0 19 0,0-1 0,0 1 15,18-1-15,-18 0 16,0 36 0,17-18-16</inkml:trace>
  <inkml:trace contextRef="#ctx0" brushRef="#br0" timeOffset="737.93">15787 988 0,'17'0'0,"1"-18"0,0 0 16,-18 1 0,0-1-16,0 1 0,-18-1 15,0 18 1,1 0-16,-1 18 0,1-1 16,-1 1-16,0-1 15,1 1-15,-1 0 0,0-1 0,1 1 16,17 17-16,-18-17 0,18 0 0,-18-1 15,18 1-15,0 0 0,0-1 16,18-17-16,-18 18 0,18-18 16,-1 0-16,1-18 0,0 18 15,-1-17-15,1-1 0,0 0 16,-1 1-16,1-1 0,-1 0 0,-17-17 0,18 35 16,-18-18-16,0 1 0,18-1 15,-18 36 1,0-1-1,0 1-15,0 0 0,17-1 16,-17 1-16,0 0 0,18-1 0,0 1 16,-1 0-16,1-1 15,0-17-15,-1 0 0,18 18 0,-17-18 16</inkml:trace>
  <inkml:trace contextRef="#ctx0" brushRef="#br0" timeOffset="1330.29">16140 741 0,'0'0'0,"-18"-18"0,18 1 16,-18-19-1,18 19-15,0 34 16,0 1 0,0 0-16,0 17 0,0-18 0,0 1 15,18 17-15,-18 1 0,0-19 16,18 19-16,-18-1 0,0 0 0,17 0 15,-17-17-15,0 17 0,0-17 16,18 17-16,-18-17 0,0 0 16,17-1-16,-17 1 0,18-18 15,0-18 1,-1 1-16,-17-1 16,18 0-16,0 1 0,-18-19 0,17 19 0,1-1 15,-18 0-15,18 18 0,-18-17 16,0-1-16,17 18 0,-17 18 31,0-1-15,0 1-16,0 0 15,0-1-15,0 1 0,0 0 16,0-1-16,0 1 0,18-18 16,0 18-16,-18-1 0,17-17 15,18 18-15,-17-18 0,0 0 0,-1 0 16,1 0-16,0-18 0,-1 18 0,1-17 15,0-1-15,-18 0 0,17 18 16,-17-17-16,0-1 0,0 0 16,0 1-16,0 34 47,-17 1-47,17 0 15,0-1-15,0 1 0,0 0 16,17-18-16,-17 17 0,18-17 15,-1 0-15,1 0 0,17 0 16,-17 0-16,17 0 0,1 0 0,-1-17 0,-18-1 16</inkml:trace>
  <inkml:trace contextRef="#ctx0" brushRef="#br0" timeOffset="1966.48">16933 970 0,'0'18'63,"0"-1"-32,0 1-31,-17-18 0,17 18 16,0-1-16,-18-17 0,18 18 15,-18 0-15,18-1 16,0 1-16,-17-18 0,17 18 0,0-1 16,-18-17-16,18 18 0,18-18 15,-1 0 1,1-18-16,0 1 16,-1-19-1,1 19-15,-18-1 0,0 0 16,18 18-16,-18-17 0,0-1 15,0 36 17,0 17-17,17-35-15,-17 18 0,18-1 0,0-17 16,-18 18-16,17 0 16,18-18-16,-17 17 0,0-17 0,-1 0 15,1 0-15,35 0 0,-35-17 16,-1 17-16,1-18 0,-1 0 0,1 1 15,0-19-15,-1 19 0,-17-19 0,18 19 16,-18-19-16,0 1 0,0 0 16,0 0-16,0-1 0,0 19 0,-18-19 15,1 1-15,17 18 0,-18-1 0,0 0 16,18 1-16,-17 17 0,-1 0 16,18 17-1,0 1-15,0 0 0,0-1 0,18 1 16,-18-1-16,17 19 0,1-19 0,0 19 15,-18-1-15,17-17 0,1 17 0,0-18 16,-18 19-16,17-19 0,1 1 0,0 0 16,-1-1-16,1 1 0,-1 0 0</inkml:trace>
  <inkml:trace contextRef="#ctx0" brushRef="#br0" timeOffset="2222.64">17357 1058 0,'-18'-17'0,"36"34"0,-54-52 15,19 17-15,17 1 16,17-1-16,-17 0 0,18 18 0,0-17 16,-1-1-16,1 1 0,0 17 0,17-18 15,-18 0-15,19 18 0,-19-17 16,19 17-16,-19 0 0,1 0 0,0 0 0,17 0 16,-17 17-16,-1-17 0,-17 18 15,18-18-15,-18 18 0,0-1 16,0 1-16,17-1 0,-17 1 0,0 0 0,0-1 15,0 1-15,0 0 16,0-1-16,0 1 0,0 0 0,-17-1 16,17 1-16</inkml:trace>
  <inkml:trace contextRef="#ctx0" brushRef="#br0" timeOffset="2378.77">17745 847 0,'0'0'0,"-18"-18"0,18 0 16,-18 18-16,18-17 15,-17 17-15,17-18 0,17 18 16,1 18 0</inkml:trace>
  <inkml:trace contextRef="#ctx0" brushRef="#br0" timeOffset="2713.48">18168 988 0,'0'0'0,"0"-36"16,0 19-16,0-1 16,-18 1-16,1 17 15,-1 0-15,0 0 16,-17 35-16,18-18 15,-1 1-15,0 0 0,18 17 0,-17-17 16,17-1-16,0 1 0,0 17 16,0-17-16,0 0 0,0-1 15,17 1-15,1-18 16,0 0-16,-1 0 0,1 0 16,-1 0-16,19-18 0,-19 18 0,1-17 15,0-1-15,-1 0 0,-17 1 0,18-1 16,-18-17-16,0 17 0,0 0 0,0 1 15,-18-1-15,18 0 0,-17 18 0,-1-17 16,0 17-16,1-18 0,-1 18 0,0 0 16,18 18-16,-17-18 0,-1 17 0</inkml:trace>
  <inkml:trace contextRef="#ctx0" brushRef="#br0" timeOffset="3103.2">18433 1041 0,'0'0'0,"0"-18"0,0 0 16,0 1-16,0-1 15,0 36 17,0-1-32,0 1 0,0 17 15,0-17-15,-18 0 0,18-1 16,-18 1-16,18 0 0,-17-1 0,17 1 15,-18-18 1,0-18 0,18 1-16,0-36 15,0 35-15,18-17 16,0-18-16,-1 17 0,1 19 0,0-18 16,-1 17-16,1 0 0,17 1 0,0-1 15,1 18-15,-1 0 16,-17 0-16,17 18 0,-17-18 0,-1 17 15,1 1-15,-1 0 0,1 17 0,-18-18 16,18 1-16,-18 17 0,0-17 16,0 17-16,0 1 0,0-19 0,0 1 15,-18 0-15</inkml:trace>
  <inkml:trace contextRef="#ctx0" brushRef="#br0" timeOffset="3980.66">19844 882 0,'0'0'0,"-18"0"0,-17-18 16,17 18-16,18-17 0,-17 17 15,17 17 1,0 1 0,0 0-16,17-1 0,-17 1 15,0-1-15,0 1 0,0 0 16,0-1-16,18 1 0,-18 0 0,0-1 16,0 1-16,17-18 0,-17 18 15,0-36 1,0 0-16,0 1 15,0-19-15,18 19 0,-18-19 0,0 1 16,0 0-16,0 0 0,0-1 0,0 1 16,0 17-16,0-17 0,0 0 0,0 17 15,0 1-15,0 34 16,0 1 0,0 0-16,0-1 0,0 18 15,18-17-15,-1 0 0,1 17 0,0-17 16,17-1-16,-17 1 0,17 0 0,-18-1 15,19 1-15,-19-18 0,19 0 0,-19 0 16,1 0-16,0 0 0,-1 0 0,1-18 16,0 1-16,-1-1 0,1 0 0,-1 1 15,-17-1-15,18 0 0,-18-17 0,0 17 16,0-17-16,0 18 0,0-1 0,0 0 16,0 1-16,0 34 15,0 1 1,0 0-16,0-1 0,0 1 15,0 17-15,18-17 0,-18 17 0,0-17 16,17 17-16,-17 0 0,0-17 0,18 17 16,-18-17-16,18-1 0,-1 19 0,-17-19 15,18 1-15,0 0 0,-1-1 0</inkml:trace>
  <inkml:trace contextRef="#ctx0" brushRef="#br0" timeOffset="4627.75">20637 864 0,'-17'0'0,"-1"0"47,18 18-47,0 0 16,0-1-16,18 1 16,-1-1-16,1-17 15,0 0-15,-1 0 16,1 0-16,-18-17 15,18 17-15,-18-18 0,17 18 0,-17-17 16,0-1-16,0 0 16,0 1-16,-17-1 15,-1 0-15,0 18 0,1 0 16,-1 0-16,0 0 0,1 0 16,-1 18-16,1-18 0,17 18 15,-18-1-15,18 1 0,-18 0 0,18-1 16,0 1-16,0 17 0,0-17 0,0 17 15,0-17-15,18 17 0,-18-17 16,18-1-16,-1 1 0,1 0 16,-1-1-16,1-17 0,0 18 0,-1-18 15,1 0-15,17 0 0,-17-18 0,0 1 16,-1 17-16,19-36 0,-19 19 0,1-1 16,-1-17-16</inkml:trace>
  <inkml:trace contextRef="#ctx0" brushRef="#br0" timeOffset="4821.63">20973 617 0,'0'0'0,"-18"-35"16,18 17 0,-18 18-16,18 18 15,0 0-15,0-1 16,18-17-16,-18 36 0,18-19 0,-18 1 16,0 0-16,17 17 0,-17-18 15,18 19-15,-18-19 0,18 19 0,-18-1 16,0-17-16,17 17 0,-17-18 0,18 19 15,-18-19-15,17 1 0,-17 0 0,18-1 16,-18 1-16</inkml:trace>
  <inkml:trace contextRef="#ctx0" brushRef="#br0" timeOffset="4987.52">20920 952 0,'0'0'0,"-18"0"0,18-17 16,-18-1-16,18 1 15,18 17 1,0 0-16,-1-18 0,1 18 16,0 0-16,-1 0 0,19 0 0,-19 0 15,1 0-15,17 0 0,-17 0 0,-1 18 16</inkml:trace>
  <inkml:trace contextRef="#ctx0" brushRef="#br0" timeOffset="5320">21272 952 0,'0'0'0,"0"-17"0,-17 17 0,17-18 16,0 1-16,17-1 15,1 18-15,0-18 16,-1 18-16,1 0 0,0 0 16,-1 0-16,1 18 0,0-18 0,-1 18 15,1-1-15,0-17 0,-1 18 0,-17-1 16,0 1-16,18 17 0,-18-17 0,0 0 15,0-1-15,0 1 0,-18 0 0,18-1 16,-17-17-16,-1 18 0,0-18 0,18 18 16,-17-18-16,-1 0 0,0-18 15,1 18-15,17-18 0,0 1 0,0-1 16,0 0-16,17-17 0,1 0 0,0-1 16,-1 1-16,1 18 0,0-19 0,17 19 15,-18-19-15,1 19 0,0 17 16,-1-18-16,1 18 0,0 0 0,-1 0 15,-17 18-15,0-1 16</inkml:trace>
  <inkml:trace contextRef="#ctx0" brushRef="#br0" timeOffset="5527.92">21784 864 0,'0'0'0,"0"-17"15,0-1 1,0 36 0,18-1-1,-18 1-15,0 0 0,0-1 0,17 1 16,-17-1-16,0 1 0,0 0 0,0-1 16,0 1-16,0 0 0,0-1 0,0 1 15,0 0-15</inkml:trace>
  <inkml:trace contextRef="#ctx0" brushRef="#br0" timeOffset="5688.6">21713 741 0,'0'0'0,"0"-18"0,0 1 0,-17-1 0,17 0 16,0 1-16,-18 17 15,18 17 1,0 1-1,18 0-15,-1-1 0</inkml:trace>
  <inkml:trace contextRef="#ctx0" brushRef="#br0" timeOffset="5958.75">22154 776 0,'0'0'0,"18"0"0,0-18 15,-1 18-15,-17-17 0,18-1 0,-18-17 16,0 17-1,-18 18-15,1 0 0,-1 18 16,0-18-16,1 18 0,-1-1 0,1 1 16,-1-1-16,0 19 0,1-19 0,-1 19 15,18-1-15,-18-17 0,18 17 0,0-18 16,0 19-16,0-19 0,0 19 0,18-19 16,-18 1-16,18 0 0,-1-1 15,1 1-15,0-18 0,-1 0 0,1 0 16,17 0-16,-17 0 0,17-18 0,-17 18 15,17-17-15,-17-1 0,-1 0 0,1 1 16,-1-1-16,1 0 0,0 1 0,-18-1 16,17 18-16</inkml:trace>
  <inkml:trace contextRef="#ctx0" brushRef="#br0" timeOffset="39516.71">1393 2205 0,'0'0'0,"0"-18"16,-17 18-16,17-17 31,17 17 0</inkml:trace>
  <inkml:trace contextRef="#ctx0" brushRef="#br0" timeOffset="40129.42">2064 2046 0,'0'0'0,"35"-35"16,-17 17-16,-18 1 16,0-1-16,17 0 0,-17 1 15,0-1-15,0 0 16,0 36-1,0 0-15,-17-1 16,17 19-16,0-1 16,0 0-16,-18 18 0,18 0 15,0 0-15,0 17 16,0-17-16,0 18 0,-18-18 16,18 0-16,0 0 15,-17-18-15,17-17 0,0-1 16,0-52-1,0 0-15,0-1 16,0-17-16,0-17 0,0-1 16,0-17-16,0 18 0,0-1 15,0 18-15,0 0 16,0 0-16,0 18 0,0 17 16,17 18-1,1 36-15,0-19 16,-1 36-16,1 0 0,0 0 15,17 0-15,-18 0 16,19 17-16,-19-17 0,19 18 16,-19-36-16,1 18 15,-18-18-15,18 1 0,-18-19 16,0 1-16,0-36 16</inkml:trace>
  <inkml:trace contextRef="#ctx0" brushRef="#br0" timeOffset="40309.01">1993 2328 0,'0'0'0,"-17"0"15,34 0 1,1 0 0,-1 0-16,1 0 0,0 18 15,17-18-15,0 0 0,1 0 16,-1 0-16,0 0 15,0 0-15</inkml:trace>
  <inkml:trace contextRef="#ctx0" brushRef="#br0" timeOffset="40577.98">2716 2275 0,'0'0'15,"0"-35"1,-17 17-16,-1 1 15,0-1-15,1 18 0,-1 0 16,-17 0 0,35 18-16,-18 17 0,1-17 15,-1 17-15,18 18 0,0-18 16,0 18-16,0-18 16,0 18-16,18-17 0,17 34 15,0-52 1,-17-1-16,17-17 0,-17 0 15,17-17-15,0-1 0,-17 1 16,0-19-16,-1 19 16</inkml:trace>
  <inkml:trace contextRef="#ctx0" brushRef="#br0" timeOffset="40830.82">2999 2258 0,'0'0'0,"17"-18"15,-17 0-15,-17 18 16,-1 18 0,18 0-1,-18-1-15,18 1 16,-17 0-16,17 17 0,0 0 16,0 1-16,0-1 15,17 0-15,-17 0 0,36 1 16,-19-19-16,19 1 0,-1 0 15,0-18-15,-17 0 16,17-18-16,0 0 0,1 1 16</inkml:trace>
  <inkml:trace contextRef="#ctx0" brushRef="#br0" timeOffset="41191.6">3316 2311 0,'0'0'0,"0"-18"16,0 0-1,0 36 1,0 0 0,0-1-1,0 1-15,0 17 0,0-17 16,0 17-16,0-17 0,18 17 16,-18-17-16,17-1 15,1 1-15,0-18 0,-1 0 16,1 0-16,17-18 15,-17 1-15,-1-1 0,1-17 16,0 17-16,-1-17 16,1 17-16,-18 1 0,0-1 15,0 0-15,-18 18 0,1 18 16,17 0 0,0-1-16,0 1 0,0 17 15,0 0-15,0-17 16,0 17-16,17-17 0,1 0 15,-18-1-15,18 1 0,-1-18 16</inkml:trace>
  <inkml:trace contextRef="#ctx0" brushRef="#br0" timeOffset="41508.91">3704 2240 0,'0'0'0,"18"0"15,-1 18 1,1-1 0,0 19-16,-1-19 15,1 19-15,0-1 16,-1-17-16,1 17 0,-18 0 16,0 0-16,0-17 15,0 0-15,0-1 0,-18-17 16,1-17-16,17-1 15,0 0-15,0-17 16,0-18-16,17 18 0,-17-18 16,18 0-16,0 18 0,-1-1 15,18 1-15,-35 0 16,18 17-16,0 18 0,-1 0 16</inkml:trace>
  <inkml:trace contextRef="#ctx0" brushRef="#br0" timeOffset="41929">4233 2364 0,'0'0'0,"0"-18"0,0 0 15,0 1-15,0-1 16,-17 0-16,17 1 0,-18-1 15,0 18 1,1 0-16,-1 18 0,0-1 16,1 1-16,-1 17 15,1 1-15,-1-1 0,0 0 16,18 0-16,0 1 0,0-19 16,18 19-16,0-36 15,-1 17-15,1-17 0,-1-17 16,1 17-16,0-36 15,-1 19-15,1-19 0,0 1 16,-18 0-16,0 17 16,17-17-16,-17 17 0,0 1 15,0 34 17,0 1-32,0 0 0,0 17 15,0-17-15,0-1 0,18 1 16,-18-1-16,18 1 15,-1-18-15</inkml:trace>
  <inkml:trace contextRef="#ctx0" brushRef="#br0" timeOffset="42608.96">4498 2293 0,'0'0'0,"18"-35"16,-18 17-16,0 0 0,-18 18 15,0 18 1,1 0-16,-1-1 0,0 1 15,18 17-15,-17 1 0,17-1 16,0-17-16,17 17 16,1-18-16,0 19 0,17-19 15,-17 1-15,17-18 16,0 0-16,0 0 0,1-18 16,-1 1-16,-17-1 0,17-17 15,-18 17-15,1-17 16,0 17-16,-18 1 0,17-1 15,-17 0-15,-17 18 32,17 18-32,0 0 0,0-1 15,0 1-15,0 0 16,17-1-16,1 1 16,0-18-1,-1-18-15,1 18 0,0-17 16,17-1-16,-17 0 0,-1 1 15,1-19-15,-1 19 16,1-19-16,-18 19 0,18-19 16,-18 19-16,17-1 0,-17 1 15,0-1-15,0 36 32,0 17-17,0-18-15,0 19 0,0-1 16,0 18-16,0 0 15,18 17-15,0 1 0,-1 17 16,1 0-16,0 1 0,17 16 16,-18-16-16,1-1 15,-18-18-15,0 1 0,0-1 16,-18-34-16,-17-1 16,0-17-16,0-1 0,-18-17 15,0-17-15,18-19 0,17-17 16,0-17-16,18-1 15,0-34-15,18-19 0,17 18 16,0 0-16,18 1 0,-17 16 16,17 19-16,-18 17 15,0 18-15,-17 35 0</inkml:trace>
  <inkml:trace contextRef="#ctx0" brushRef="#br0" timeOffset="43109.7">5521 2469 0,'0'18'16,"18"-18"-16,-1 0 15,1 18-15,0-18 16,-1 0-16,18 0 0,1-18 16,-1 0-16,18 18 15,35-35-15,-53 35 16</inkml:trace>
  <inkml:trace contextRef="#ctx0" brushRef="#br0" timeOffset="43272.23">5627 2681 0,'0'0'0,"-18"35"16,18-17-16,18-18 15,17 0-15,0-18 16,18 1-16,0 17 0,0-36 16,18 19-16,-1-1 15,18-17-15</inkml:trace>
  <inkml:trace contextRef="#ctx0" brushRef="#br0" timeOffset="43776.56">6879 1993 0,'0'0'0,"-17"-35"0,17 17 0,-18 18 16,18-17-16,-18 17 15,1 17-15,17 1 16,0 17-16,0 18 16,0-18-16,0 18 0,0 0 15,0 18-15,0-18 0,0 0 16,0-18-16,0 0 16,0 0-16,0-17 0,-18-18 15,0 0-15,18-35 16,-17 0-16,17-1 15,0-17-15,-18 0 0,18-17 16,0 17-16,0 0 16,0 0-16,0 18 0,0 0 15,18 17-15,-18 36 16,17-1-16,-17 1 16,18 17-16,0 0 0,-1-17 15,19 17-15,-19 1 16,18-19-16,1 1 0,-19-18 15,19 0-15,-19-18 16,19 1-16,-19-1 0,1 0 16,-18-17-16,0 0 0,0-1 15,0 1-15,-18 0 16,18 17-16,-17 1 0,-1 17 16,0 0-16,18 17 15,0 1-15</inkml:trace>
  <inkml:trace contextRef="#ctx0" brushRef="#br0" timeOffset="44072.71">7391 2187 0,'0'0'16,"17"0"-16,-17-17 16,0-1-16,0 0 15,-17 18-15,-1 0 0,0 0 16,-17 18-16,17 0 15,1-1-15,17 18 0,-18-17 16,18 17-16,0-17 0,18 17 16,-1-17-16,36 0 15,-17-18-15,-1 0 16,0-18-16,-17 18 0,17-35 16,-17 17-16,-1 0 15,-17-17-15,0 17 0,0 1 16,0-18-16,-17 17 15,-18 0-15,17 18 0,0 0 16,1 0-16</inkml:trace>
  <inkml:trace contextRef="#ctx0" brushRef="#br0" timeOffset="44929.39">8431 2064 0,'0'0'0,"0"-18"0,0 0 0,0 1 16,-17-1 0,-1 18-16,0 0 15,1 18 1,-1-1-16,1 1 15,17 0-15,-18-1 0,0 1 16,18 17-16,-17-17 16,17 17-16,-18 0 0,18 1 15,0-1-15,18-17 16,-1-1-16,1 1 0,0 0 16,-1-18-16,18 0 0,-17-18 15,0 18-15,-1-18 16,1-17-16,-18 17 0,0-17 15,0 17-15,-18-17 16,1 18-16,-1-1 0,0 0 16,-17 18-16,18 0 0,-1 0 15,0 18-15,1 0 16,17-1-16,0 1 0,17-1 16,1 1-16,0-18 15,17 0-15,-18 0 0,19 0 16,-19-18-16,19 1 0,-19-1 15,19-17-15,-19 0 16,1-18-16,-1 17 0,-17-16 16,0 16-16,0 1 15,0 0-15,0-1 0,-17 19 16,17-1-16,0 36 16,0 17-16,0 0 15,0 18-15,17 18 0,-17-1 16,18 1-16,0 17 15,-18 18-15,17 0 0,1 0 16,0-1-16,17 19 0,-17-18 16,-1-18-16,19 0 15,-19 0-15,-17-35 0,18 0 16,-18 0-16,0-35 16,0-1-16,-18-17 15,1-17-15,-1-19 0,0 1 16,1 0-16,-19-18 15,19 18-15,-19-18 0,19 0 16,-19 0-16,1 0 0,18 18 16,-1-18-16,0 18 15,18 17-15,0-17 0,0 17 16,18-17-16,0 17 16,17 0-16,0 1 0,18-18 15,0-1-15,0 19 0,17-19 16,1 1-16,-18 0 15,0 0-15</inkml:trace>
  <inkml:trace contextRef="#ctx0" brushRef="#br0" timeOffset="45403.24">9349 2170 0,'-18'0'31,"0"0"-31,1 0 15,-1 17-15,0 1 16,1-1-16,17 19 16,-18-19-16,18 1 0,0 17 15,18-17-15,-1 0 16,19 17 0,-19-17-16,19-18 0,-1 0 15,0-18-15,0 0 0</inkml:trace>
  <inkml:trace contextRef="#ctx0" brushRef="#br0" timeOffset="45726.48">9860 2117 0,'0'-18'16,"-18"18"0,1 0-1,-1 0-15,1 0 0,-1 18 16,0-1-16,1 1 15,17 0-15,-18-1 0,18 18 16,0-17-16,18 17 0,-1-17 16,-17 0-16,36-18 15,-19 17-15,1-17 0,17 0 16,0-17-16,1-1 16,-19 0-16,1 1 0,0-1 15,-1-17-15,-17 17 0,-17 1 16,-1-1-16,-17 0 15,-1 18-15,1 0 0,0 0 16,0 0-16,-1 18 16,1 0-16,17-1 0,18 1 15</inkml:trace>
  <inkml:trace contextRef="#ctx0" brushRef="#br0" timeOffset="46054.67">10160 2099 0,'0'0'0,"18"-18"16,-1 18-16,1-17 15,0 17-15,-1 0 16,1 17-16,-1-17 16,19 18-16,-19 0 0,1-1 15,17 1-15,-17 0 16,0-1-16,-1 18 0,-17-17 15,0 0-15,0-1 16,-17 1-16,-1-18 16,0 0-16,1-18 0,-19 18 15,19-17-15,-19-19 16,19 19-16,17-1 0,-18-17 16,18 0-16,18 17 15,-1-17-15,1 17 0,0 0 16,-1 18-16,19 0 0,-19 0 15</inkml:trace>
  <inkml:trace contextRef="#ctx0" brushRef="#br0" timeOffset="46399.93">10672 2152 0,'0'0'0,"-18"-18"16,0 1-1,18-1-15,0 0 16,0 1-16,18-1 0,0 18 16,-1-18-16,1 18 15,-1 0-15,1 0 0,17 0 16,-17 18-16,17 0 0,-17-1 16,0 1-16,-18 17 15,17-17-15,-17 17 0,0-17 16,0-1-16,0 1 15,-17 0-15,-1-18 0,0 0 16,1-18-16,-1 18 16,18-18-16,0-17 15,0 0-15,0 17 0,0-17 16,18 0-16,-1-1 16,1 1-16,0 18 0,-1-1 15,-17 0-15</inkml:trace>
  <inkml:trace contextRef="#ctx0" brushRef="#br0" timeOffset="47076.64">11165 2046 0,'-17'18'16,"-1"-18"-16,0 0 0,1 17 15,-1-17 1,36 0-1,-1 0-15,1 0 16,0-17-16,-1 17 16,1-18-16,-18 0 0,18 18 15,-18-17-15,0-1 16,-18 1-16,0 17 16,1 0-16,-1 0 0,0 17 15,1 1 1,-1 35-16,18-36 15,0 1-15,0 0 16,18 17-16,-1-35 0,1 18 16,0-1-16,-1-17 15,1 0-15,17-17 0,-17 17 16,0-18-16,17 0 0,-17 1 16,17-1-16,-18 0 15,1 1-15,0-1 0,-18 0 16,0 1-16,-18 17 31,0 17-31,1 1 16,17 0-16,0-1 15,0 19-15,17-19 0,1 1 16,0 0-16,17-18 0,-17 17 16,17-17-16,0 0 15,0-17-15,1-1 0,-1 0 16,0 1-16,-17-19 0,0 1 15,-1 0-15,-17-18 16,0 0-16,-17 18 0,-1-18 16,0 0-16,1 18 15,-19-1-15,19 1 0,-1 17 16,0 18-16,1 18 16,-1 0-16,18-1 0,0 36 15,0-17-15,18 16 0,-1 1 16,-17 0-16,18 0 15,0-18-15,-1 1 0,1-1 16,0 0-16,-1-17 0</inkml:trace>
  <inkml:trace contextRef="#ctx0" brushRef="#br0" timeOffset="47243.97">11377 1870 0,'0'0'0,"-35"-18"0,17 18 15,1-18-15,17 1 16,35 17-16,-18-18 16,36 1-16,0 17 0,0-18 15,0 0-15,0 18 16,0 0-16,0 0 0</inkml:trace>
  <inkml:trace contextRef="#ctx0" brushRef="#br0" timeOffset="47743.51">7444 3528 0,'-53'17'0,"106"-34"0,-159 34 16,70-17-16,1 0 15,18 0-15,-1-17 0,0 17 16,1-18-16,-19 0 16,19 18-16,-1-17 15,-17 17-15,-18 0 0,18 0 16,-18 17-16,0-17 0,18 18 15,-18-18-15,17 18 16,1-1-16,17-17 0,18 18 16,36-18-16,17-18 0,35 1 15,35-1-15,36 0 16,53-17-16,35-18 0,35 0 16,18 18-16,35-18 15,18 0-15,17 0 0,0 0 16,1 1-16,-1-1 15,-17 0-15,-18 0 0,-35 17 16,-35-16-16,-18-1 0,-53 17 16,-53 1-16,-18 0 15,-52 17-15,-54 1 0,-70 17 16</inkml:trace>
  <inkml:trace contextRef="#ctx0" brushRef="#br0" timeOffset="48338.8">8378 4039 0,'0'0'0,"-35"0"0,-18 18 16,36-18-16,-1 0 15,-17 18-15,17-18 16,0 0-16,1 17 0,-1-17 16,1 0-16,-1 18 0,0-18 15,1 17-15,-1-17 16,0 0-16,1 0 0,-1 0 15,0 0-15,18-17 16,-17 17-16,17-18 0,0 1 16,17-1-1,1 18 1,17-18-16,-17 18 0,17-17 16,18-1-16,0 0 15,0 1-15,-18-1 0,18 0 16,0 1-16,-18 17 15,1-18-15,-19 18 0,1 0 16,0 0-16,-18 18 0,-18-1 16</inkml:trace>
  <inkml:trace contextRef="#ctx0" brushRef="#br0" timeOffset="48529.48">8326 4004 0,'0'0'15,"-18"0"-15,18 18 0,18-18 31,-1 0-15,1 17-16,-18 1 16,0 0-16,0 17 15,0 0-15,17 0 0,-17 1 16,0-1-16,0 0 16,18 36-1,0-54-15,-18 1 0,0 0 0</inkml:trace>
  <inkml:trace contextRef="#ctx0" brushRef="#br0" timeOffset="48840.53">8714 4180 0,'0'0'0,"17"-17"0,-17-19 16,-17 36 15,17 18-15,-18 0-16,18-1 15,0 1-15,0 0 0,0-1 16,35 19 0,-17-19-16,0-17 0,-1 0 15,18 0-15,-17 0 16,17-17-16,-17-1 0,0 0 16,-1 1-16,1-19 0,-18 19 15,0-1-15,-35-17 16,17 35-16,-17-18 0,17 1 15,-17 17-15,0 0 16,-1 17-16,1 1 0,17-18 16,1 17-16,17 1 0</inkml:trace>
  <inkml:trace contextRef="#ctx0" brushRef="#br0" timeOffset="49068.63">9102 3810 0,'0'0'0,"17"-18"0,-17-17 0,0 17 16,0 1-16,0-1 15,0 36 1,0-1-16,18 19 16,-18-1-16,18 0 15,-18 18-15,17-18 0,-17 18 16,0 0-16,18-17 0,-18 16 15,0-16-15,0-19 16,0 1-16</inkml:trace>
  <inkml:trace contextRef="#ctx0" brushRef="#br0" timeOffset="49740.74">8978 4075 0,'0'0'0,"18"-18"16,-18 0-16,17 1 15,19 17-15,-19-18 0,19 18 16,-1 0-16,0-18 0,0 18 16,1 0-16,-1 0 15,0 0-15,1 0 0,-1 0 16,0-17-16,0 17 16,-17 0-16,0 0 0,-1-18 15,-17 0 1,-17 18-16,-1 0 15,0 18-15,1-18 0,-1 18 16,1-1-16,-1 1 0,18 0 16,-18-1-16,18 1 15,0 0-15,0-1 16,0 1-16,18-18 16,0 0-1,-1 0-15,1-18 16,-1 1-16,1-1 15,0 18 1,-18 18 0,0-1-1,0 1-15,0 17 16,17-35 0,1 18-16,0-18 0,-1 0 15,19 0-15,-1-18 16,0 0-16,0-17 0,1 0 15,-1-18-15,0 0 0,0 0 16,-17-17-16,0-1 16,-18 1-16,0 17 0,0-18 15,0 36-15,-18-18 16,0 35-16,1 18 0,-1 0 16,1 18-16,-1 17 0,0 18 15,18 0-15,0 0 16,0 0-16,18 17 0,-18 1 15,35-18-15,-17 0 16,17-18-16,18 0 0,-18 1 16,18-19-16,0-17 0,0 0 15,0-17-15,18-1 16,-36 0-16</inkml:trace>
  <inkml:trace contextRef="#ctx0" brushRef="#br0" timeOffset="59888.4">18962 2558 0,'0'0'0,"17"0"15,-17-18 1,18 18 0,-18-18 15,18 18 0,-18-17-15,0-1-1,17 18 1,-17 18 15,0-1-15,18 1 0,-18 0-16,18 17 0,-18-17 15,17 17-15,-17 0 16,18 0-16,-18 1 0,18-1 15,-18 0-15,0-17 0,17 17 16,-17-17-16,0-1 16,18 1-16,-18 0 15,0-36 1,0 0 0</inkml:trace>
  <inkml:trace contextRef="#ctx0" brushRef="#br0" timeOffset="60495.32">19544 2452 0,'0'0'0,"0"-18"16,-18 18 15,1 0-16,17 18 1,-18-1-16,0 1 16,18 0-1,-17 17-15,17-17 0,-18 17 16,18 0-16,0 0 16,-18-17-16,18 17 0,0 1 15,0-1-15,0-17 0,18 17 16,-18-18-16,18 1 15,-18 0-15,17-1 0,1-17 16,0 0-16,-1 0 0,19 0 16,-19 0-16,1-17 15,-1-1-15,19 0 0,-19 1 16,1-18-16,-18 17 16,18-17-16,-1-1 0,-17 1 15,0 0-15,0 0 16,-17-1-16,17 1 0,-18 0 15,0 17-15,1-17 0,-1 17 16,0 18-16,1 0 16,-1 0-16,1 0 0,-1 18 15,0-1-15,1 1 0,-1 0 16,18-1-16</inkml:trace>
  <inkml:trace contextRef="#ctx0" brushRef="#br0" timeOffset="60897.3">20161 2646 0,'0'0'0,"0"-53"31,-17 35-31,-1-17 0,18 17 16,-18 1-16,1 17 0,-1-18 15,0 18-15,1 0 16,-1 18-16,0-1 0,18 1 16,-17 17-16,-1 1 0,18-1 15,0 0-15,0 0 16,0 1-16,18-1 0,-1 0 16,1 0-16,0-17 15,-1 0-15,1-1 0,0-17 16,17 0-16,-17-17 0,-1-1 15,1 0-15,0 1 16,-1-18-16,1-1 0,-18 1 16,0 0-16,0-1 0,0 1 15,-18 0-15,1 17 16,-1 1-16,-17-1 0,-1 18 16,19 0-16,-19 18 15,1-1-15</inkml:trace>
  <inkml:trace contextRef="#ctx0" brushRef="#br0" timeOffset="61402.34">21290 2381 0,'0'0'0,"-18"-17"0,1-19 0,-1 19 15,1 17-15,-1 0 0,-17 0 16,17 17-16,0 1 16,1 0-16,17-1 0,-18 19 15,18-1-15,0 0 16,0-17-16,0 17 0,0 0 15,18-17-15,-18 0 0,17-1 16,1 1 0,0-18-16,-1 0 0,1 0 15,0 0-15,-1 0 16,1 0-16,-1 17 16,1 1-16,0-18 0,-1 18 15,1-1-15,-18 19 16,0-19-16,-18 1 0,1 17 15,-1-17-15,-17 17 0,0-17 16,-1-1-16,1 1 16,-18 0-16,18-1 0,0-17 15,-1 0-15,19 0 16,-19-17-16,36-1 0,0-17 16,18-1-16,0 1 0,-1 0 15,19 0-15</inkml:trace>
  <inkml:trace contextRef="#ctx0" brushRef="#br0" timeOffset="61673.06">21713 2364 0,'0'0'0,"0"-18"16,0 0-16,0 1 0,0-1 15,0 36 17,0-1-32,0 19 15,0-1-15,0 18 0,0-18 16,0 18-16,0 0 0,0 0 16,-17-18-16,17 18 15,-18-18-15,18 1 0,-17-19 16,17 1-16,-18-1 15</inkml:trace>
  <inkml:trace contextRef="#ctx0" brushRef="#br0" timeOffset="62162.58">21590 2699 0,'0'-18'0,"0"0"16,0 1-16,18 17 15,-1 0 1,1 0-16,0 0 15,-1 17-15,18-17 0,-17 0 16,17 0-16,1 0 16,-1-17-16,0-1 15,-17 1-15,-18-1 0,17 0 16,1 1-16,-18-1 16,0 0-16,0 1 15,0 34 1,0 1-1,0 0-15,0-1 0,0 19 16,0-1-16,0 0 16,0-17-16,0 17 0,0-17 15,18 17-15,-1-17 0,1-18 16,0 17-16,-1-17 16,1 0-16,0-17 0,-1-1 15,1 0-15,0-17 16,-1 17-16,1-17 0,-18 17 15,0-17-15,0 18 0,0-1 16,-18 36 15,18 17-31,0-18 16,0 19-16,0-19 0,0 19 16,0-1-16,0-17 0,18-1 15,-1 1-15,1-1 16,17-17-16</inkml:trace>
  <inkml:trace contextRef="#ctx0" brushRef="#br0" timeOffset="63253.56">22454 2822 0,'0'0'16,"53"-53"-16,-35 18 15,-1 0-15,1-1 0,-18-16 16,-18 34-16,1 0 16,-1 1-16,1 17 15,-19 0-15,19 17 0,-19 1 16,19 0-16,-1 17 0,0 0 15,1 0-15,17 1 16,0-1-16,0 0 0,0-17 16,17 17-16,1-35 0,17 0 15,-17 0 1,0-18-16,17 1 0,-17-1 16,-1-35-16,1 18 15,-1-18-15,1-17 0,-18-1 16,18 0-16,-18 1 15,0-1-15,0 18 0,-18 0 16,18 18-16,-18 18 0,1-1 16,-1 18-16,18 18 15,-17-1-15,17 18 0,0 1 16,0 17-16,0-18 0,0 36 16,0-19-16,17 1 15,-17 0-15,18 0 0,-18-18 16,17 1-16,1-1 15,0 0-15,-1-35 0,1 18 16,17-18-16,-17 0 0,17-18 16,-17 18-16,17-35 15,-17 17-15,-1 1 0,1-1 16,-18-17-16,0 17 16,0 1-16,0-1 0,-18 18 15,1 0 1,-1 18-16,1-1 15,17 18-15,-18-17 0,18 17 16,0 1-16,0-19 16,0 19-16,0-19 0,0 18 15,18-17-15,-1-18 0,1 18 16,-1-18-16,1 0 16,0-18-16,-1 18 0,19-18 15,-19 1-15,1-18 16,-18 17-16,18 0 0,-18 1 15,17-1-15,-17 0 16,0 36 0,0 0-16,0-1 15,18 19-15,-18-19 16,0 18-16,0-17 0,0 17 16,17-17-16,-17 17 15,18-35-15,-18 18 0,18-18 16,-1-18-16,1 18 15,0-35-15,-1 17 16,1-17-16,17 0 0,-17 0 16,-1 17-16,1-17 0,0 17 15,-1 18-15,-17 18 32,0-1-32,0 1 15,0 0-15,0-1 0,0 1 16,18-1-16,0-17 0,-1 0 15,19 0-15,-19-17 16,36-1-16,-18-17 0,1 0 16,17-1-16,-18-17 15,0 18-15,-17-18 0,-1-17 16,1 17-16,-18 0 0,0 0 16,0 18-16,-18-1 15,1 1-15,17 17 0,-18 18 16,18 18-16,-17 0 15,17 17-15,-18 18 0,18 0 16,0 0-16,0 17 0,0-17 16,0 18-16,0-18 15,18 17-15,-18-34 0,17 16 16,1-16-16,-18-19 0</inkml:trace>
  <inkml:trace contextRef="#ctx0" brushRef="#br0" timeOffset="63422.35">23336 2681 0,'18'-35'16,"0"17"0,17 18-16,0-17 0,18-1 15,0 0-15,17 18 16,1-17-16,-18-1 0,17 18 15</inkml:trace>
  <inkml:trace contextRef="#ctx0" brushRef="#br0" timeOffset="66731.02">19738 3404 0,'-18'0'109,"1"0"-93,17 18-16,-18-18 15,-17 18-15,17-1 16,-17 1-16,0 17 0,-1-17 15,-17 17-15,0 0 0,0 1 16,-17 17-16,-18-1 16,0 1-16,-1 0 0,1 0 15,-18 0-15,36 0 0,-18 0 16,17-18-16,18 0 16,18 1-16,0-19 0,17 1 15,18 0-15,-18-18 16,18 17-16,0-34 62</inkml:trace>
  <inkml:trace contextRef="#ctx0" brushRef="#br0" timeOffset="67568.05">16775 4833 0,'17'0'0,"1"0"15,-18-18 1,17 18 0,-17-17-16,18 17 0,-18-18 15,0 0-15,0 1 16,-18 17-16,18-18 16,-17 1-16,-1 17 0,1 0 15,-1 0-15,0 0 16,1 0-16,-1 0 0,0 17 15,1 18-15,-1-17 16,0 0-16,1 17 0,-1 0 16,1 1-16,17-1 0,0-17 15,0 17-15,0-18 16,17 1-16,-17 0 0,18-18 16,-1 0-16,1-18 0,0 0 15,-1 1-15,1-1 16,0-17-16,-18 0 0,17 17 15,1-17-15,-18 17 16,0-17-16,18 35 0,-18-18 16,0 36-1,17-1 1,-17 19-16,18-19 0,-18 19 16,0 17-16,17-18 15,-17 18-15,0-18 0,0 18 16,-17 0-16,17 0 0,-18-18 15,18 0-15,-17 1 16,17-19-16</inkml:trace>
  <inkml:trace contextRef="#ctx0" brushRef="#br0" timeOffset="68115.56">17445 4798 0,'0'0'15,"0"-36"-15,0 1 16,-18 35-16,1 0 0,-1-17 16,0 17-16,1 0 15,-1 17-15,0-17 0,1 18 16,17-1-16,-18 1 15,18 0-15,0-1 0,0 1 16,0 0-16,18-1 0,-1 19 16,1-19-16,17 1 15,-17 0-15,17 17 0,0-18 16,1 1-16,-1 0 16,-17-1-16,17 19 0,-17-19 15,-1 1-15,1 0 16,-18 17-16,0-18 0,0 1 15,-18 17-15,1-17 0,-1 0 16,0-1-16,-17 1 16,0-18-16,17 0 0,-17 0 15,17 0-15,1-35 16,17-1-16,0 1 0,17-18 16,1 0-16,35-70 15,-18 70-15,0 0 16,-17 0-16,0 18 0,-1 17 15,1-17-15,-18 17 0,-18 1 16,1 17 0,-1 0-16,0 0 0,-17 0 15,0 17-15,-1 1 16,-16 17-16</inkml:trace>
  <inkml:trace contextRef="#ctx0" brushRef="#br0" timeOffset="72397.2">16192 3457 0,'0'0'16,"18"0"-16,0-17 0,-1-1 15,1 18-15,0-18 16,-1 18-16,1 0 16,0 0 15,-36-17 0,0 17-31,1 0 16,-1 17-1,-17-17-15,17 18 0,0 0 16,-17-1-16,18 1 16,-19 17-16,19-17 0,-1-1 15,0 1-15,1 0 0,-1-1 16,18 1-16,0 0 16,0-1-16,18-17 15,-1 0-15,1-17 16,0 17-16,17-18 15,-17 18-15,-1-18 0,1 18 16,-1-17-16,1 17 16,0 0-16,17 17 0,-17-17 15,-1 18-15,1 0 0,0-1 16,-18 19-16,17-19 16,-17 18-16,0-17 0,0 17 15,-17 1-15,-1-19 16,0 19-16,-17-1 0,17-18 15,-17 1-15,0 0 16,0-1-16,17-17 0,-17 18 16,-1-18-16,19 0 0,-1-18 15,0 1-15,1-1 16,17 0-16,0 1 16,0-1-16,0 1 0,17-1 15</inkml:trace>
  <inkml:trace contextRef="#ctx0" brushRef="#br0" timeOffset="73092.75">16545 3634 0,'0'0'0,"18"-18"15,-18 0-15,0 36 47,0 0-47,0-1 16,0 1-16,0 0 0,0 17 16,0-18-16,18 1 15,-18 0-15,0 17 0,0-17 16,0-1-1,-18-17 1,18-17-16,0-1 16,-18 0-16,18 1 15,0-19-15,0 19 0,0-1 16,0 1-16,18-1 16,-18 0-16,18 1 0,-1-1 15,1 18-15,-1 0 0,1 0 16,0 0-16,-1 0 15,1 18-15,0-1 0,-18 1 16,17 0-16,-17 17 16,0-18-16,0 1 0,0 17 15,0-17-15,0 0 0,0-1 16,-17-17 0,-1 0-1,18-17-15,0-19 0,0 19 16,0-19-16,18-34 15,-18 35-15,17-1 16,1 1-16,0 17 16,17 1-16,-18-1 0,1 0 15,0 18-15,-1 0 0,1 0 16,0 18-16,-1 0 16,-17-1-16,18 1 0,-18 17 15,18 1-15,-18-19 16,0 19-16,0-1 0,0 0 15,0 0 1,0-17-16,0 0 0,17-18 16,1-18-16</inkml:trace>
  <inkml:trace contextRef="#ctx0" brushRef="#br0" timeOffset="73431.14">17304 3545 0,'-18'0'16,"0"0"-16,1 0 16,-1 0-16,1 18 15,-1 0 1,18-1-16,-18 1 0,18 0 16,0-1-16,0 19 15,0-19-15,18 1 0,-18-1 16,18 1-16,-1 0 0,1-18 15,17 0-15,-17-18 16,-1 18-16,19-18 0,-19 1 16,1-18-16,-18 17 15,18 0-15,-18-17 0,0 17 16,-18-17-16,0 17 0,1-17 16,-19 17-16,19 1 15,-19 17-15,1 0 0,0 0 16,17 0-16,1 17 0,-1-17 15</inkml:trace>
  <inkml:trace contextRef="#ctx0" brushRef="#br0" timeOffset="74543.45">17674 3334 0,'0'0'0,"0"-18"0,-17 18 15,-1 0 1,18 18 0,0-1-16,-18 1 15,18 17-15,0-17 0,0 17 16,0 18-16,0-18 16,0 1-16,0 17 0,0-18 15,0 0-15,0 0 0,0-17 16,0 17-16,18-35 15,-18-17 1,18-1 0,-1-17-16,1 0 0,-1-1 15,1 1-15,17 0 16,-17-1-16,0 1 0,17 17 16,-17 1-16,-18-1 0,17 18 15,-17 18 1,-17-1-16,17 1 15,-18 0-15,0-1 0,-17 19 16,17-19-16,1 1 16,-1 0-16,0-1 0,1-17 15,-1 18-15,1-18 16,17-18-16,17 18 16,-17-17-16,18 17 15,-18-18-15,17 18 16,1 18-1,-18-1 1,18 1-16,-1-18 0,1 18 16,0-1-16,-1 1 0,19-1 15,-19-17-15,18 18 16,-17-18-16,17 0 0,1-18 16,-19 18-16,1-17 15,17-1-15,-17 1 0,-18-1 16,17 0-16,-17-17 0,18 17 15,-18 1-15,0-1 16,0 0-16,-18 1 16,1 17-1,17 17-15,0 1 16,-18 0-16,18-1 0,0 19 16,0-19-16,0 19 15,18-1-15,-18-18 0,0 1 16,17 0-16,1-1 0,0-17 15,-1 0 1,1 0-16,0-17 0,-1-1 16,1 0-16,0-17 15,-18 18-15,0-19 0,0 19 16,0-1-16,0 0 16,0 1-16,0-1 0,-18 0 15,0 18-15,18 18 31,0 0-15,18-18-16,0 17 16,-1-17-16,1 0 15,0-17-15,-1 17 16,1 0 0,-18-18-16,17 18 0,-17 18 31,-17-1-31,-1 1 15,18 0-15,-17-1 0,17 19 16,-18-1-16,18 0 16,0 0-16,0 1 0,18-1 15,-18-17-15,17 17 0,18-18 16,-17 1-16,17-18 16,36 0-16,-18 0 15,-18-18-15,0 1 16,18-18-16,-17 17 0</inkml:trace>
  <inkml:trace contextRef="#ctx0" brushRef="#br0" timeOffset="75208.47">19861 3492 0,'0'-17'15,"-17"17"-15,-1-18 16,18 1 15,18-1-15,-18 0-16,17 18 16,1 0-1,0 0-15,-1 0 16,-17 18-16,18 0 15,17-1-15,-17 1 0,17-1 16,0 19-16,18-1 0,0 18 16,0-18-16,18 18 15,-18 0-15,17 0 0,18 0 16,-17 0-16,-1 0 16,19 0-16,-19-18 0,-17 0 15,18 0-15,-18-17 0,0 0 16,-18-1-16,-18 1 15,19-18-15,-19 0 0,-52-18 32</inkml:trace>
  <inkml:trace contextRef="#ctx0" brushRef="#br0" timeOffset="76173.23">21555 3492 0,'-18'0'0,"18"-17"0,-18 17 15,18-18 1,-17 18-16,17-17 16,0 34 15,0 1-16,0-1-15,17 1 16,-17 0-16,0 17 0,0-17 16,18 17-16,-18-17 15,0-1-15,0 19 0,0-19 16,0 1-16,18-36 31,-18-17-31,0 17 16,0-17-16,0 0 15,17-1-15,-17 1 0,0-18 16,0 36-16,18-1 16,-18 0-16,0 36 15,18 17 1,-18-17 0,17 17-16,1 0 0,0 1 15,-1-1-15,18 0 16,-17-17-16,17 17 0,-17-17 15,17-1-15,-17 1 0,17-18 16,-17-18-16,-1 1 16,19-1-16,-36 1 0,17-19 15,1 1-15,-18 0 0,0-1 16,0 19-16,0-19 16,0 19-16,0-18 0,-18 35 15,18-18-15,-17 18 16</inkml:trace>
  <inkml:trace contextRef="#ctx0" brushRef="#br0" timeOffset="76532.73">22243 3563 0,'0'0'0,"17"-18"0,1 18 16,-18-17-16,-18 17 15,18-18-15,-17 18 16,-1 0-16,18 18 0,-18-18 16,1 17-16,17 1 0,-18 0 15,18-1-15,0 1 16,18 0-16,-18 17 0,17-17 16,1-1-16,0 1 0,17-1 15,0-17-15,-17 0 16,17 0-16,0 0 0,-17-17 15,17-1-15,-17 1 16,0-19-16,-18 19 0,0-19 16,0 19-16,-18-19 0,0 19 15,1-1-15,-19 0 16,19 1-16,-19 17 0,19 0 16,-1 0-16,1 0 15,17 17-15</inkml:trace>
  <inkml:trace contextRef="#ctx0" brushRef="#br0" timeOffset="76915.43">22631 3475 0,'0'0'16,"17"0"-16,-17-18 0,0 36 46,18-1-46,-18 1 16,0 0-16,18-1 0,-18 1 16,0 0-16,0-1 15,0 1-15,0 0 0,17 17 16,-17-53 15,0 1-15,0-19-16,18 1 0,0 17 15,-1-17-15,1 0 0,17 0 16,0 17-16,1 0 16,-1 1-16,-17 17 0,17 0 15,-18 0-15,1 17 0,-18 1 16,18 0-16,-18 17 16,0-18-16,0 19 0,0-19 15,0 19-15,0-19 16,0 19-16,0-19 0</inkml:trace>
  <inkml:trace contextRef="#ctx0" brushRef="#br0" timeOffset="77648.42">23742 3334 0,'0'0'0,"-35"-36"15,17 19 1,0 17-16,1 0 0,-1 0 16,0 0-16,1 0 0,-1 0 15,1 17-15,-1 1 16,18 0-16,-18-1 0,18 1 16,0 17-16,0-17 15,18 0-15,-18-1 0,0 1 16,18-1-1,-1-17-15,1 0 16,-1 0-16,1-17 0,0 17 16,-1 0-16,1-18 15,0 18-15,-1-17 0,1 17 16,0 0 0,-18 17 15,0 1-16,17-18-15,-17 17 16,18-17-16,-18 18 16,17 0-1,-17-1 1,18-17-16,-18 18 16,18-18-16,-18 18 15,17-18 1,-17 17-16,0 1 15,-17 0-15,-1-1 0,0-17 16,1 18-16,-18 0 16,-1-1-16,1 1 0,0-18 15,-18 17-15,18-17 16,-1 0-16,1 0 0,17 0 16,1-17-16,17-1 0,0 1 15,17-1-15</inkml:trace>
  <inkml:trace contextRef="#ctx0" brushRef="#br0" timeOffset="78274.89">23971 3510 0,'0'-18'16,"0"36"15,0 0-15,0-1-16,0 1 15,0 0-15,0-1 16,0 1-16,0 0 0,0-1 16,0 1-16,0 0 15,0-36 16,0 0-31,18-17 16,-18 0-16,18 17 16,-18 0-16,17-17 0,1 17 15,-1 1-15,1-1 16,0 18-16,-1 0 16,1 0-16,0 18 0,-1-1 15,-17 1 1,18 17-16,-18-17 0,18 0 15,-18-1-15,17 1 16,-17 0-16,0-1 0,-17-34 47,17-19-31,0 19-16,0-1 0,17 0 15,1-17-15,-1 17 0,1 1 16,0-1-16,-1 1 0,19 17 15,-19 0-15,1 0 16,0 0-16,-1 0 0,1 17 16,-1 1-16,1-1 15,-18 1-15,18 0 0,-18 17 16,0-17-16,0-1 0,0 1 16,0 17-16,0-17 15</inkml:trace>
  <inkml:trace contextRef="#ctx0" brushRef="#br0" timeOffset="78605.53">24765 3475 0,'0'0'0,"18"0"0,-18-18 16,-18 1 0,0 17-16,1 17 15,-1-17 1,0 18-16,18-1 0,-17 1 15,-1 0-15,18 17 0,-17-17 16,17-1-16,0 1 16,0 0-16,17-1 0,1 1 15,-18 0-15,35-18 0,-17 0 16,17-18-16,-17 18 16,-1-18-16,19 1 0,-19-1 15,-17 0-15,18 1 16,-18-1-16,0 0 0,-18 1 15,-17-1-15,17 0 0,-17 1 16,0 17-16,17 0 16,-17 0-16,17 0 0,1 0 15,-1 0-15</inkml:trace>
  <inkml:trace contextRef="#ctx0" brushRef="#br0" timeOffset="79203.97">25082 3334 0,'0'0'15,"0"-18"-15,0 0 0,0 1 16,0-1-16,0 1 0,0-1 16,-17 0-16,17 36 15,0 0 1,-18-1-16,18 1 0,0 17 15,0 0-15,0 1 16,0-1-16,0 0 0,0 18 16,0-18-16,0 1 0,0 17 15,0-18-15,0-17 16,0 17-16,0-18 0,0 1 16,0-36-1,0-17 1,0 18-16,18-19 15,-18 1-15,17 0 0,1-1 16,17 1-16,-17 0 0,0 0 16,17 17-16,-17 0 15,-1 18-15,1 0 0,-18 18 16,0 0-16,0-1 16,-18 1-16,1 17 0,-1-17 15,-17 17-15,17-17 0,-17-1 16,17 1-16,0 0 15,1-1-15,-1-17 0,18-17 16,0-1 0,18 0-1,-18 1-15,17 17 0,1-18 16,0 18 0,-1 0-16,1 18 15,-18-1-15,18-17 16,-1 18-16,1 0 15,-18-1-15,18 1 0,17-18 16,-17 18-16,-1-18 16</inkml:trace>
  <inkml:trace contextRef="#ctx0" brushRef="#br0" timeOffset="79559.78">25541 3528 0,'0'0'0,"-18"0"15,1 0-15,-1 0 16,18 17 0,0 1-1,18 0 1,-1-18-16,1 0 16,0 0-16,-1 0 15,1 0-15,0-18 0,-1 0 16,-17 1-1,-17 17-15,17-18 16,-18 0-16,0 18 0,-17 0 16,17 0-16,1 0 0,-1 18 15,1 0-15,-1-1 16,0 1-16,18 0 0,0-1 16,0 1-16,0 17 15,0-17-15,18 0 0,0-1 16,-1-17-16,1 18 0,-1-18 15,19 0-15</inkml:trace>
  <inkml:trace contextRef="#ctx0" brushRef="#br0" timeOffset="79861.92">25770 3475 0,'0'0'0,"18"0"0,0 17 31,-1 1-31,-17 0 0,18-1 16,0 1-16,-18 0 0,17 17 16,1-17-16,0 17 15,-1-17-15,-17 17 0,18-18 16,-18 1-16,0-36 31,0 1-31,17-18 16,-17 17-16,18-17 15,0-1-15,-1 1 0,19-18 16,-19 18-16,19 0 16,-1-1-16,-18 19 0,1-1 15,0 18-15,-1 0 0</inkml:trace>
  <inkml:trace contextRef="#ctx0" brushRef="#br0" timeOffset="89122.82">3122 7355 0,'18'0'15,"-1"0"1,1 0 0,0 0-16,-1-17 15,-17-1 1,-17 18 15,17-18-15,-18 18-16,0 0 15,18 18-15,-17-18 16,17 18-16,-18-1 0,0 1 16,1 17-16,17-17 0,-18 17 15,18 1-15,0-19 16,0 18-16,0-17 0,18 0 16,-1-1-16,1 1 0,0-18 15,-1 0-15,1 0 16,0-18-16,-1 18 0,19-17 15,-36-1-15,17 0 16,-17-17-16,0 18 0,0-1 16,0 0-16,-17 18 15,-1-17-15,0 17 16,1 0-16,17 17 16,-18-17-16,18 18 15,-18 0-15,18-1 16,0 1-16,0-36 31,18 1-15,-18-1-16,18 0 15,-18 1 1,17-1-16</inkml:trace>
  <inkml:trace contextRef="#ctx0" brushRef="#br0" timeOffset="89631.39">3845 7056 0,'0'0'16,"18"-36"-1,-18 19-15,-18 17 0,1 0 16,-1 0-16,0 17 16,1 1-16,-1 0 0,0 17 15,1-18-15,-1 19 0,18-1 16,-17 0-16,17-17 16,-18 17-16,18 0 0,0-17 15,0 0-15,0-1 0,18-17 16,-1 0-1,1 0-15,-1-17 0,1-1 16,0 18-16,-18-18 16,17 1-16,1 17 0,0 0 15,-1 0-15,1 17 16,-18 1-16,18 0 16,-18 17-16,17-17 0,-17 17 15,0 0-15,0 1 16,-17-1-16,17 0 0,-18 0 15,0-17-15,1 0 0,-1-1 16,-17 1-16,35 0 16,-18-18-16,0 0 0,1-18 15,17 0 1,0 1-16,0-1 0,0 0 16</inkml:trace>
  <inkml:trace contextRef="#ctx0" brushRef="#br0" timeOffset="90066.76">4233 7355 0,'0'0'16,"-17"0"-1,17 18 1,-18-18-16,18 18 15,0-1-15,-18 1 16,18 0-16,0-1 0,18 1 16,-18 0-1,18-1-15,-1-17 0,1 0 16,0 0-16,-1-17 16,-17-1-16,18 0 15,0 1-15,-18-19 0,0 19 16,0-1-16,0 0 0,-18 18 15,0-17-15,1 17 16,-1 0-16,0 17 0,1 1 16,-1 17-16,0-17 15,1 17-15,17 1 0,-18-1 16,18 0-16,0 0 16,18 1-16,-18-1 0,17-17 15,19 17-15,-1-18 0,0-17 16,1 0-16,-1 0 15,18-17-15,0-1 0,0 1 16</inkml:trace>
  <inkml:trace contextRef="#ctx0" brushRef="#br0" timeOffset="90412.33">4727 7373 0,'0'0'0,"-17"-18"0,17 36 46,0 0-46,17-1 0,-17 1 16,18 17-16,-18-17 16,17 17-16,-17 0 0,18 1 15,-18-19-15,0 19 0,0-19 16,0 1-16,18-18 31,-18-18-31,17-17 16,-17 17-16,18-17 0,0 0 15,17-18-15,-17 18 16,-1-1-16,19 19 0,-19-1 16,1 0-16,-1 18 0,1 18 15,0 0-15,-18 17 16,0 0-16,0 1 0,0 16 16,-18 1-16,18 0 0,-18 0 15,1 0-15,-1-18 16,1 18-16</inkml:trace>
  <inkml:trace contextRef="#ctx0" brushRef="#br0" timeOffset="91284.05">3052 8819 0,'0'0'0,"17"-17"0,-17-1 16,-17 18 15,17 18-15,-18-1-16,18 1 15,-18-18-15,18 35 16,0-17-16,-17 0 0,17-1 16,0 1-16,17-18 15,-17 18-15,18-18 16,0-18-16,-1 0 15,1 1-15,-1-1 0,-17 0 16,18-17-16,0 17 16,-18-17-16,0 18 0,0-1 15,-18 18 1,18 18 0,-18-1-16,18 1 0,-17-1 15,17 19-15,0-19 16,0 1-16,0 0 0,0-1 15,17-17 1,1-17 0,-18-1-16,18 0 15,-18 1-15,0-1 16,0 0-16,-18 1 0,18-1 16,-18 18-16,1 0 15,-1 0-15,1 18 16</inkml:trace>
  <inkml:trace contextRef="#ctx0" brushRef="#br0" timeOffset="91930.37">3810 8625 0,'0'0'16,"-18"0"-16,18 18 16,0 0-16,0-1 15,0 1-15,0 17 0,-17 1 16,17-1-16,0 0 15,0-17-15,-18 17 0,18 0 16,0-17-16,-18 0 16,1-1-16,17 1 0,-18-18 15,1-18-15,17 1 16,0-1-16,0-17 16,17-18-16,-17 0 0,18-18 15,-1 18-15,19-17 0,-19-1 16,19 18-16,-19 18 15,1 0-15,0 17 0,-1 18 16,1 0-16,-1 18 16,-17 17-16,0 0 0,0 1 15,0 16-15,0-16 16,-17 17-16,-1 0 0,-17-18 16,17 0-16,1 0 15,-19 1-15,19-19 0,-1 1 16,0-18-16,1 0 15,17-18-15,0 1 16,17-1-16,1 0 0,-18 1 16,35-1-16,-17 1 0,0 17 15,-1 0-15,19 0 16,-19 0-16,1 17 0,-1 1 16,1-1-16,0 1 0,-1 0 15,-17-1-15,18 1 16,0 0-16,-1-1 0,19 1 15</inkml:trace>
  <inkml:trace contextRef="#ctx0" brushRef="#br0" timeOffset="92532.48">4304 8767 0,'0'0'0,"-18"-53"15,1 35 1,17 0-16,-18 1 0,0 17 15,1 0-15,-1 17 16,0 1-16,1 17 16,17-17-16,-18 17 15,18-17-15,0-1 0,0 19 16,0-19-16,0 1 0,18 0 16,-1-18-1,1-18-15,0 18 16,-1-18-16,1-17 0,-18 17 15,18 1-15,-1-1 16,1 1-16,-18-1 16,18 36-1,-18-1-15,0 1 16,0-1-16,0 1 16,0 0-16,17-1 0,-17 1 15,18-18-15,-1 0 16,1 0-16,0-18 15,-1 1-15,1-19 0,0 19 16,-1-18-16,-17-1 16,18 1-16,-18 0 0,0-1 15,0 1-15,-18 17 0,1 1 16,17-1-16,-18 18 16,18 18-16,0-1 15,0 1-15,18 17 0,-18 1 16,17-19-16,1 19 15,0-1-15,-1-17 0,1 17 16,-1-18-16,1 19 16,0-19-16,-1 1 0,-17 0 15,0-1-15,-17 1 0,-1-18 16,0 18-16,1-18 16,-1 0-16,-17 0 0,17-18 15,1 0-15,-19 1 16</inkml:trace>
  <inkml:trace contextRef="#ctx0" brushRef="#br0" timeOffset="93165.31">4710 8467 0,'0'0'15,"0"-36"1,17 19-16,1 17 16,-18 17-16,0 1 15,17 0-15,-17 17 0,0 0 16,0 0-16,18 1 0,-18-1 15,0 18-15,0-18 16,-18 18-16,18-18 0,0-17 16,-17 17-16,17-17 0,17-18 31,1-18-31,-18 1 16,18-19-16,-1 19 15,1-18-15,0-1 0,-1-17 16,1 36-16,0 17 15,-18 17 1,0 1-16,0 0 16,0-1-16,0 19 15,17-1-15,-17-18 0,0 19 16,0-19-16,18 1 0,-18 17 16,18-35-16,-18 18 15,17-18-15,1 0 16,-1-18-16,-17 1 15,18-1-15,0 0 0,-18 1 16,0-1-16,17 18 16,-17-18-16,0 1 15,18 34 1,-18 1 0,0 0-16,0-1 15,0 1-15</inkml:trace>
  <inkml:trace contextRef="#ctx0" brushRef="#br0" timeOffset="94056.01">5168 8696 0,'0'0'0,"-17"-18"0,-1 1 15,0-1-15,1 18 16,-1-18-16,0 18 16,18 18-16,-17 0 15,17-1 1,0 1-16,0 0 0,0-1 16,0 1-16,0 17 15,0-17-15,17-1 0,-17 1 16,0 0-1,0-1-15,18-17 16,-18-17 0,18-1-1,-18 0-15,17 1 0,1-18 16,0 17-16,-18 0 0,17 1 16,1-1-16,-18 0 15,17 18-15,1 18 16,-18 0-16,0-1 0,0 1 15,0 0-15,0-1 16,0 1-16,0-1 0,0 1 16,0 0-16,0-1 15,18-17 1,-18-17 0,17 17-16,-17-18 15,18 0-15,-18 1 0,18-1 16,-1 1-16,-17-1 15,18 0-15,0 18 16,-1 0 0,-17 18-16,18 0 15,-18-1-15,0 1 16,0-1-16,17-17 16,-17 18-16,18-18 15,0-18-15,-18 1 16,17-1-16,1 1 15,0-1-15,-18-17 0,17 17 16,1 0-16,0 1 16,-1-1-16,-17 0 0,18 18 15,-18 18-15,0 0 16,0-1-16,0 19 16,0-19-16,0 19 0,0-19 15,18 18-15,-18-17 16,0 17-16,17-17 0,-17 0 15,18-18-15</inkml:trace>
  <inkml:trace contextRef="#ctx0" brushRef="#br0" timeOffset="94233.55">5750 8590 0,'0'0'0,"-17"18"16,17-1-1,0 1 1,0 0-16,0-1 0,0 1 16,0 0-16,0 17 0,0-17 15,17-1 1</inkml:trace>
  <inkml:trace contextRef="#ctx0" brushRef="#br0" timeOffset="94421.43">5750 8431 0,'0'0'0,"0"-17"0,0-1 16,0 0-16,0 1 16,0-1-16,18 18 15,0 0 1</inkml:trace>
  <inkml:trace contextRef="#ctx0" brushRef="#br0" timeOffset="94798.48">5944 8167 0,'0'0'0,"0"-18"16,18 18-16,-18-17 15,18 17-15,-18 17 16,0 1-16,0-1 16,0 19-16,0-1 0,0 0 15,0 1-15,0 16 0,0 1 16,0 0-16,0 0 16,0 0-16,0 0 0,0-18 15,0 18-15,0-17 16,0-19-16,0 1 0</inkml:trace>
  <inkml:trace contextRef="#ctx0" brushRef="#br0" timeOffset="95273.87">5803 8625 0,'0'0'0,"18"0"31,-1 0-31,1 0 0,17-17 15,-17 17-15,35 0 16,-18 0-16,0 0 0,1-18 16,17 18-16,-18-18 0,18 18 15,-18-17-15,0-1 16,1 1-16,-19 17 0,1-18 16,0 0-16,-18 1 15,-18 17 1,0 17-16,1 1 15,-1 0-15,0-1 16,1 18-16,-1-17 0,1 17 16,17 1-16,-18-19 15,18 1-15,-18 0 0,18-1 16,0 1-16,18-18 16,-18-18-16,18 18 15,-1-35-15,1 17 0,-1-17 16,19 17-16,-19-17 15,1 17-15,0 1 0,-1-1 16,-17 36-16,0-1 16,0 1-16,0 17 15,0-17-15,0 17 0,0 1 16,0-1-16,0-17 16,18-1-16,0 1 0,-1-1 15,1-17-15</inkml:trace>
  <inkml:trace contextRef="#ctx0" brushRef="#br0" timeOffset="99101.38">21308 4639 0,'0'0'0,"-18"0"16,18-18-16,0 1 16,18-1-1,-1 0 1,1 18-16,0-17 0,-1 17 16,1 0-16,17-18 15,-17 18-15,0 0 0,-1 0 16,1 18-16,-1-1 0,-17 19 15,0-19 1,-17 1-16,17 17 0,-18-17 16,1 17-16,-19 0 0,19-17 15,-19 17-15,19 1 16,-19-19-16,19 1 0,-1 0 16,0-1-16,1-17 15,-1 0-15,1 0 0,-1 0 16,0-17-1,18-1 1,18 18 0,0 0-1,-1 18-15,1-1 0,-1-17 16,1 18-16,0 0 0,17-1 16,-17 1-16,17-1 15,0-17-15,18 18 0,-18-18 16,18 0-16,0 0 15,35-18-15,-35 1 16,-17-1-16,-1-17 0,0 17 16,-17 1-16,-1-1 15,-17 0-15</inkml:trace>
  <inkml:trace contextRef="#ctx0" brushRef="#br0" timeOffset="100558.52">6562 7655 0,'0'0'0,"-18"0"16,0 0-1,1 0 1,17 18-16,17-18 62,1 0-62,0 0 16,17 0-16,-17 0 16,17-18-16,0 18 15,0-17-15,18-1 0,-17 0 16,-1 18-16,0-17 16,0-1-16,-17 18 0,17-18 15,-17 18-15,-18 18 31</inkml:trace>
  <inkml:trace contextRef="#ctx0" brushRef="#br0" timeOffset="100984.73">7144 8625 0,'0'0'0,"-36"0"16,1 18-16,18-18 16,-1 0-16,0 18 0,1-18 15,-1 0-15,18 17 16,-18-17-16,36 0 16,0 0-1,-1 0-15,19 0 16,-1-17-16,0 17 0,0-18 15,18 0-15,0 18 16,0-17-16,-18 17 0,18-18 16,-35 18-16,17 0 0,-17-18 15</inkml:trace>
  <inkml:trace contextRef="#ctx0" brushRef="#br0" timeOffset="115338.2">10089 5380 0,'18'-18'0,"0"18"15,-1-17 1,-34 17 62,-1 17-62,0-17-16,1 18 15,-18-18-15,17 17 0,0 19 16,-17-19-16,17 1 0,-17 17 16,17-17-16,-17 17 0,17 1 15,-17-1-15,18 0 16,-1 0-16,-17 1 0,17 17 15,0-18-15,-17 18 16,17 0-16,1-18 0,-1 18 16,1 0-16,-1-18 0,18 18 15,0-18-15,-18 1 16,18-1-16,0 0 0,0-17 16,-17 17-16,17-17 0,0-1 15,0 1 1,-18-18-1,0-18 1,18 1-16,0-1 16,-17 0-16,17 1 15,0-1-15,0 0 16,-18 18 0,18 18-1,0 0 1,-18-1-16,18 1 15,0 0-15,0-1 0,0 19 16,0-19-16,0 1 0,0 17 16,0-17-16,0-1 15,0 1-15,18-18 16,0-18-16,-18 1 16,17 17-16,1-36 15,0 19-15,17-1 0,-17-17 16,-1 17-16,18-17 15,-17 17-15,0 1 0,-1-1 16,1 0-16,0 1 16,-1-1-16</inkml:trace>
  <inkml:trace contextRef="#ctx0" brushRef="#br0" timeOffset="118598.49">8326 7056 0,'0'-18'15,"-18"18"1,0 0 0,1 0-16,-1 0 15,18 18-15,-18-18 0,1 17 16,-1-17-16,0 18 16,1-18-16,-1 17 0,1 1 15,-1 17-15,0-17 16,-17 0-16,17 17 0,18-17 15,-17-1-15,17 1 16,-18-18-16,18 17 0,0 1 16,18-18-16,-1 0 15,-17-18 1,18 18-16,0 0 0,-1 0 16,1 0-16,17 0 0,-17 0 15,-1 0-15,1 0 16,0 18-16,-1 0 0,1-1 15,-18 1-15,18 0 16,-18 17-16,0 0 0,0-17 16,0 17-16,0 0 0,-18-17 15,0 17-15,1-17 16,-1 0-16,0-1 0,-17 1 16,18-18-16,-19 18 15,1-18-15,0 0 0,-1 0 16,19 0-16,-1-18 0,0 0 15,1 1-15,-1-1 16,18 0-16,0 1 0,18-1 16,-1 0-1,1 18-15</inkml:trace>
  <inkml:trace contextRef="#ctx0" brushRef="#br0" timeOffset="119323.78">8520 7267 0,'0'0'0,"0"-17"16,0-1-16,0 36 31,17-18-31,-17 17 15,0 1-15,0-1 0,18 1 16,-18 0-16,0 17 0,0 0 16,0-17-16,0 17 15,0-17-15,0 0 0,0 17 16,0-18 0,0-34-1,0-1 1,0 1-1,0-19-15,0 19 0,17-1 16,-17 0-16,0 1 16,18-1-16,0 0 0,-1 1 15,1-1-15,0 18 16,-1 0-16,1 0 16,0 18-16,-1-18 0,-17 17 15,18 1-15,-18 0 16,18 17-16,-18-17 15,0-1-15,0 1 16,-18-18-16,18 18 16,-18-18-16,18-18 15,0 0-15,0 1 16,0-1-16,0-17 0,18-1 16,0 1-16,-1 0 0,1 17 15,-1-17-15,19 17 16,-19 1-16,19-1 0,-19 18 15,19 0-15,-19 0 16,1 0-16,17 18 0,-17-1 16,-1 1-16,1 17 0,-18 0 15,18 1-15,-18-1 16,0 0-16,0 1 0,0-1 16,-18-17-16,18 17 15,0-18-15,-18 1 0,18 0 16,0-36-1,18 0 1,-18 1-16</inkml:trace>
  <inkml:trace contextRef="#ctx0" brushRef="#br0" timeOffset="119728.4">9366 7214 0,'0'0'0,"18"-35"16,0 17-16,-18 1 16,0-1-1,-18 18 1,0 18 0,18-1-1,-17 1-15,17 0 0,0 17 16,0 0-16,0-17 15,0 17-15,0 0 0,0 1 16,0-1-16,17-17 0,1-1 16,0 1-16,-1-18 15,1 0-15,-1 0 0,1 0 16,0-18-16,-1 1 16,1-1-16,0-17 0,-18 17 15,17-17-15,-17 17 16,0-17-16,-17 17 0,-1-17 15,0 17-15,1 18 0,-1-17 16,0 17-16,1 0 16,-1 0-16,1 0 0,-1 17 15,18 1-15</inkml:trace>
  <inkml:trace contextRef="#ctx0" brushRef="#br0" timeOffset="120318.28">9842 6967 0,'0'0'0,"18"-70"15,-18 52 1,0 1-16,0 34 31,0 1-31,-18 17 16,18-17-16,0 17 0,0 18 15,0-18-15,-17 18 16,17 0-16,0-18 0,-18 18 16,18-18-16,0 1 0,0-1 15,0-17-15,0-1 16,0-34 0,18-36-1,-1 17-15,-17 1 16,18-18-16,0 18 0,-1 0 15,-17 17-15,18 0 16,0 1-16,-18 34 31,0 1-31,0 0 16,-18 17-16,18-17 0,-18 17 16,1-17-16,-1-1 15,0 18-15,18-17 0,-17-18 16,-1 18-16,1-18 15,-1-18-15,18 0 16,0 1 0,18 17-1,-1 0 1,-17 17 0,18-17-16,-1 18 0,-17 0 15,18-1-15,0 1 0,17 0 16,-17-18-16,17 17 15,0-17-15,1 0 0,16-17 16</inkml:trace>
  <inkml:trace contextRef="#ctx0" brushRef="#br0" timeOffset="120705.07">10319 7108 0,'-36'-17'16,"36"-1"-16,-17 1 0,-1 17 15,1 0-15,17 17 32,17 1-32,-17-1 15,18 1-15,-1 0 16,1-18 0,0 0-16,-1 0 0,1 0 15,0 0-15,-1-18 16,-17 0-16,0 1 15,0-1-15,-17 18 0,-1-17 16,0-1-16,1 18 16,-1 0-16,-17 0 0,17 0 15,1 18-15,-1-1 16,0 1-16,1 17 0,17-17 16,0 17-16,0 0 0,0 1 15,0-1-15,17-18 16,1 19-16,0-19 0,-1-17 15,1 18-15,-1-18 16,19-18-16,-19 18 0,19-35 16</inkml:trace>
  <inkml:trace contextRef="#ctx0" brushRef="#br0" timeOffset="121053.02">10513 7038 0,'17'-18'15,"1"18"1,0 0-16,-1 18 16,1-18-16,0 18 15,17-1-15,-17 1 16,17-1-16,0 19 16,0-19-16,1 19 0,-1-1 15,-17 0-15,-1 0 0,1-17 16,-18 17-16,0-17 15,0 0-15,-18-1 0,1 1 16,-19-18-16,19-18 0,-1 18 16,0-35-16,1 17 15,17-17-15,0-18 0,17 18 16,1-18-16,0 18 16,17-1-16,-17 1 0,17 18 15,0-1-15,-17 0 0,-1 18 16,1 0-16,0 0 15,-1 18-15</inkml:trace>
  <inkml:trace contextRef="#ctx0" brushRef="#br0" timeOffset="124203.47">13441 4780 0,'0'18'47,"0"-1"-47,0 1 15,17 0-15,-17-1 0,0 19 16,0-1-16,18 0 0,-18 0 16,0 18-16,18-17 15,-18 17-15,0-1 0,17-16 16,-17 17-16,0-18 15,0 0-15,0 0 0,0 1 16,0-1-16,-17-17 0</inkml:trace>
  <inkml:trace contextRef="#ctx0" brushRef="#br0" timeOffset="124489.11">13017 5644 0,'0'0'0,"-17"0"16,17 18 0,17-18-1,1 0-15,0 0 16,17 0-16,0 0 16,18-18-16,0 18 0,0 0 15,71-17 1,-54 17-16,18 0 0,-17-18 15,-1 18-15,1 0 0,-18-17 16,17 17-16,-17 0 16,-17-18-16,-1 18 0,-17 0 15,-1 0-15,1 0 0</inkml:trace>
  <inkml:trace contextRef="#ctx0" brushRef="#br0" timeOffset="125070.58">12823 6174 0,'0'-18'16,"0"36"31,18-1-31,-18 1-16,18 17 0,-18-17 15,17 17-15,-17 0 0,18 1 16,-18-1-16,0 0 15,0 0-15,0 1 0,0-19 16,0 1-16</inkml:trace>
  <inkml:trace contextRef="#ctx0" brushRef="#br0" timeOffset="125528.61">13476 6191 0,'0'0'0,"0"-17"16,0-1-16,0 0 15,0 1 1,0 34 0,18-17-1,-18 18-15,0 17 16,0 1-16,0-19 0,0 18 16,0 1-16,0-19 15,-18 19-15,18-19 0</inkml:trace>
  <inkml:trace contextRef="#ctx0" brushRef="#br0" timeOffset="125738.89">13370 6262 0,'0'0'0,"0"17"16,18 1-1,0-18-15,-1 0 16,18 18-16,-17-18 0,17 0 16,1 0-16,-1 0 15,0 0-15,18-18 0,-18 0 16</inkml:trace>
  <inkml:trace contextRef="#ctx0" brushRef="#br0" timeOffset="126134.63">13935 6138 0,'0'0'0,"-18"36"16,18-19 0,0 1-1,18-18-15,-1 0 0,1 0 16,0 0-16,-1-18 15,1 1-15,0-1 0,-1 0 16,1 1-16,-18-1 16,17 0-16,-17 1 0,0-1 15,-17 18-15,-1-18 0,1 18 16,-19 0-16,19 0 16,-19 18-16,19 0 0,-19 17 15,19 0-15,-1-17 16,1 17-16,17 1 0,0-1 15,0 0-15,17-17 0,1 17 16,-1-17-16,19-18 16,-19 17-16,19-17 0,-1 0 15,-17-17-15,-1-1 16,18 0-16,-17 1 0,0-1 16,-18-17-16</inkml:trace>
  <inkml:trace contextRef="#ctx0" brushRef="#br0" timeOffset="126605.8">13970 5662 0,'0'0'0,"-18"0"0,1 0 16,-1 0-1,18 18 1,-18-18-16,18 17 16,0 1-1,18-18-15,17 0 16,-17 0-16,0 0 15,17 0-15,-17 0 0,17 0 16,0 0-16,-17 0 0,-1 0 16,1 0-16,0 0 15</inkml:trace>
  <inkml:trace contextRef="#ctx0" brushRef="#br0" timeOffset="127337.99">14393 5644 0,'0'0'0,"-17"0"16,17-17 0,0 34 30,17-17-46,-17 18 16,18 17-16,-18-17 16,0 0-16,18-1 0,-18 1 15,17-18-15,-17 18 16,18-18-16,0 0 0,-1 0 16,1-18-1,-1 0-15,-17 1 0,18-1 16,0 0-16,-1 1 0,1-19 15,-18 19-15,0-1 16,0 1-16,0 34 31,-18 1-31,18 17 16,-17-17-16,17-1 0,0 19 16,0-1-16,0 0 15,0 0-15,0 1 0,-18 17 16,18-18-16,0 0 15,-18 0-15,18-17 0,-17 17 16,17-17-16,-18-18 0,18 18 16,-17-18-16,-1 0 15,0-18-15,18 0 16,0 1-16,0-19 16,0 19-16,18-18 0,-18-1 15,35 19-15,-17-19 16,-1 19-16,19-1 0,-19 0 15,1 18-15,0-17 0,-1 17 16,1-18-16,0 18 0,-1 0 16</inkml:trace>
  <inkml:trace contextRef="#ctx0" brushRef="#br0" timeOffset="128670.73">13617 4604 0,'0'0'0,"18"0"0,-18-18 15,17 18-15,-17-18 0,0 1 31,-17 17-31,-1-18 0,1 1 16,-19-1-16,1 0 16,0 18-16,-18-17 0,18-1 15,-36 0-15,18 18 0,-17 0 16,-1 0-16,0 18 16,-17 0-16,18 17 0,-19 0 15,1 0-15,18 36 16,-18 0-16,17-1 0,0 36 15,18-18-15,1 18 0,16 17 16,19-17-16,-1 18 16,18-18-16,0-1 0,18 1 15,17 0-15,0 0 16,0 0-16,36-18 0,0 0 16,-1 0-16,36-17 0,0-18 15,17 0-15,18-18 16,1 0-16,-1-17 0,0 0 15,17-18-15,-16 0 16,-1-18-16,-18 0 0,1 1 16,-19-1-16,-16-17 0,-1-1 15,-18 1-15,1 0 16,-18-18-16,0 0 0,-18-17 16,18-1-16,-35-17 15,17 0-15,-17-18 0,-1 0 16,1 18-16,-18-18 0,0 0 15,-18 0-15,-17 0 16,0 18-16,-18 18 0,-18-19 16,1 37-16,-19-19 0,1 36 15,0-18-15,-18 17 16,18 19-16,-18-1 0,0 1 16,18 17-16,-18 0 15,18 0-15,-18 17 0,18 1 16,18 17-16,-1 0 0</inkml:trace>
  <inkml:trace contextRef="#ctx0" brushRef="#br0" timeOffset="145724.97">17709 2099 0,'0'-18'16,"-17"18"-1,17 18 48,0 0-48,0-1-15,0 1 16,17 0-16,-17-1 0,18 1 16,-18-1-16,18 1 15,-18 0-15,17-18 0,1 0 16,0-18-16,-1 18 0,19-18 16,16-17-16,1 0 15,0 0-15,18-1 0,-1-17 16,1 18-16,17-18 0,-17 18 15,-1 0-15,1 17 16,-18-17-16,0 17 16,-18 18-16,0 0 0,-17 0 15,-1 18-15</inkml:trace>
  <inkml:trace contextRef="#ctx0" brushRef="#br0" timeOffset="151185.4">12876 7144 0,'-17'0'0,"17"-18"47,-18 18-31,0 0 0,1 0-16,-1 0 31,1 0 0,17-18-31,17 18 63,1 18-48,-1-18 1,1 0-1,0 0-15,-1 0 16,19 0-16,-19-18 0,1 18 16,17 0-16,0-17 15,1 17-15,-1 0 0,18-18 16,-18 18-16,18 0 0,0-17 16,0-1-16,0 18 15,17 0-15,1-18 0,-18 1 16,17 17-16,1 0 0,0-18 15,-1 18-15,1 0 16,-1 0-16,-17 0 0,0 0 16,18-18-16,-18 18 15,-18 0-15,18 0 0,-18 0 16,18 0-16,-18 0 16,18 0-16,-18 0 0,1 0 15,17 0-15,-18 0 0,0 0 16,0 0-16,1 0 15,-1 0-15,-17-17 0,17 17 16,-17 0-16,17 0 0,-18 0 16,1 0-16,0-18 15,-1 18-15,19 0 0,-19 0 16,1 0-16,0-18 16,-1 18-16,1 0 15,0 0-15,-1 0 16,1 0-1,-1 0 1,1 0 0,0 0-16,-1 0 15,1 0-15,0 0 16,-1 0-16,1 0 0,0 0 16,-1 0-16,1 0 15,-1 0 1,1 0-16,-36-17 125,1 17-94,-1-18-31,1 18 16,-1 0-16,0 0 0,18-17 15,-17 17-15,-1 0 16,0 0-16,18-18 0,-17 18 16,17-18-1,0 1 1,17 17 15,1 0-15,0 17-16,17-17 15,-17 0-15,17 18 0,0 0 16,-17-18-16,17 17 0,-17 1 16,-1 17-16,1-17 15,0 17-15,-18 0 0,-18 18 16,0-18-16,1 1 15,-1-1-15,-17 0 0</inkml:trace>
  <inkml:trace contextRef="#ctx0" brushRef="#br0" timeOffset="159677.07">17462 6491 0,'0'0'0,"0"-18"0,18 18 31,-18-17 16,18 17-47,-18-18 32,0 1-17,0-1 1,0 0-1,-18 18-15,18-17 16,-18 17-16,18-18 16,-17 18-16,-1 0 15,1 0 1,-1 18 0,0-1-1,1 1-15,-1 0 16,18-1-16,-18 1 15,18-1-15,0 1 16,0 0 0,18-1-1,0-17-15,-1 0 16,1 0 0,0 0-1,-1 0-15,-17-17 0,18 17 16,-18-18-16,17 0 15,-17 1 1,18 17-16,-18-18 0,18 18 16,-18-17-1,17 17 1,-17-18-16,18 18 16,-18 18-1,18-18 1,-18 17-16,17 1 0,1-1 15,-18 1-15,18 0 16,-18 17-16,17-17 0,-17 17 16,0 0-16,0 0 15,0 1-15,0-1 0,0 0 16,-17-17-16,17 0 0,-18 17 16,18-17-16,-18-1 15,18 1-15,0-36 31</inkml:trace>
  <inkml:trace contextRef="#ctx0" brushRef="#br0" timeOffset="160254.57">18009 6403 0,'18'-35'15,"-18"17"1,-18 18 0,1 0-1,17 35 1,0-17-16,0 0 15,0-1-15,0 1 0,0 17 16,17-17-16,1 17 16,0-17-16,-1 17 0,1-17 15,-1-1-15,19 18 16,-19-17-16,19 0 0,-19-18 16,19 17-16,-19 1 0,1 0 15,-36-1 1,1-17-1,-1 0-15,-17 0 0,17 0 16,-17 0-16,-1 0 16,19-17-16,-18-1 0,17 0 15,18 1-15,0-1 16,0-17-16,18 17 0,-1-17 16,18 0-16,-17 17 15,0-17-15,17-1 0,-17 1 16,-1 18-16,-17-19 0,18 1 15,-18 17-15,0 1 16,-18-1-16,1 0 0,-1 1 16,-17 17-16,-1 0 0,1 0 15,-18 17-15,18 1 16,-18-18-16,0 18 0,0-1 16</inkml:trace>
  <inkml:trace contextRef="#ctx0" brushRef="#br0" timeOffset="162984.49">17180 7179 0,'0'0'0,"-17"0"16,-1 0-1,18-18-15,-18 18 16,1 0-16,17-17 16,-18 17-16,0 0 15,1 0 1,-1 0-16,1 0 0,34 0 62,1 0-62,-1 0 0,19 0 16,17-18-16,0 18 0,17 0 16,18-18-16,-17 18 15,35-17-15,-18 17 0,18-18 16,0 1-16,17 17 16,-17-18-16,0 0 0,-18 18 15,18-17-15,-18-1 0,-18 18 16,1-18-16,0 1 15,-36 17-15,18-18 0,-36 18 16,1 0-16,0 0 16,-18-18-16,-18 18 0,0 0 15,-17 0-15,0 0 16</inkml:trace>
  <inkml:trace contextRef="#ctx0" brushRef="#br0" timeOffset="163320.34">17445 7408 0,'17'-17'31,"1"17"-15,0 0 0,-1 17-1,-17 1 1,18 0-16,-18-1 16,0 19-16,0-19 15,0 18-15,0-17 0,-18 17 16,18-17-16,0 0 0,-17-1 15,17 1-15,0 0 16</inkml:trace>
  <inkml:trace contextRef="#ctx0" brushRef="#br0" timeOffset="163732.29">17745 7444 0,'0'0'0,"17"-18"0,1 0 16,-18 1-16,0-1 0,0 36 47,-18-18-31,18 17-16,0 1 0,-17 0 15,17-1-15,-18 19 0,18-19 16,0 18-16,0-17 15,-18 17-15,18-17 0,0 0 16,0-1-16,18 1 0,0-18 16,-1 0-1,1 0-15,0-18 0,-1 1 16,1-1-16,0 0 16,-1 1-16,-17-1 0,18-17 15,-18 17-15,0 1 16,-18-1-16,1 0 15,-1 1-15,0 17 0,1-18 16,-1 0-16,0 18 0,1 0 16,-1 0-16,0 0 15</inkml:trace>
  <inkml:trace contextRef="#ctx0" brushRef="#br0" timeOffset="164117.84">18080 7355 0,'17'0'16,"-17"18"-1,0 0 1,-17-1-16,17 1 0,-18 0 15,1-1-15,17 19 16,0-19-16,0 18 0,0-17 16,0 17-16,17-17 15,1 17-15,35 1 16,-36-19-16,19-17 0,-19 0 16,1 0-16,17 0 15,-17 0-15,0-17 0,-18-1 16,17 0-16,-17 1 0,0-1 15,-17-17-15,-1 17 16,0-17-16,1 0 0,-1-1 16,-17 19-16,-1-1 15,1 0-15,-18 1 0,18 17 16,-18 0-16</inkml:trace>
  <inkml:trace contextRef="#ctx0" brushRef="#br0" timeOffset="165181.4">20408 6685 0,'0'0'0,"-88"0"16,70 0-1,-17 0-15,17 18 0,1-18 16,-1 0-16,1 0 16,-1 0-16,0 0 0,1 0 15,34 0 16,1 0-31,17 0 16,0 0-16,18 0 16,0 0-16,18 0 0,-18 0 15,17 0-15,1 0 16,-1 0-16,-17 0 0,0 0 16,0 0-16,-18 0 0,18 0 15,-35 0 1,0 0-16</inkml:trace>
  <inkml:trace contextRef="#ctx0" brushRef="#br0" timeOffset="165899.46">22348 6279 0,'18'-17'16,"-18"-1"-16,-18 1 31,1 17-31,17-18 16,-18 18-16,1 0 15,-1 0-15,0 0 0,1 0 16,-1 0-16,-17 18 0,17-18 16,0 17-16,1 1 15,-1-1-15,1 1 0,-1 0 16,18 17-16,0-17 16,18-1-16,-18 1 0,17-18 15,1 18-15,-1-18 0,19 0 16,-19 0-16,19-18 15,-19 0-15,1 1 0,17-1 16,-17 0-16,-1-17 16,-17 17-16,18 1 0,-18-18 15,0 17-15,0 0 0,0 1 16,18-1-16,-18 0 16,0 36-1,0 0 1,17-1-16,-17 1 0,0 17 15,0 0-15,0 1 0,0 17 16,0 0-16,0-18 16,0 18-16,-17 0 0,17 0 15,-18-1-15,18-16 16,0-1-16,-18 0 0,18-17 16,0 0-16</inkml:trace>
  <inkml:trace contextRef="#ctx0" brushRef="#br0" timeOffset="166452.26">23036 6191 0,'0'0'0,"18"-70"15,-18 52-15,0 0 16,-18 1-16,1 17 0,-1 0 16,0 0-1,1 17-15,-1 1 16,1 0-16,17 17 0,-18 18 16,18-18-1,0 0-15,0 1 0,0-1 16,18 0-16,-1 1 0,1-1 15,-1 0-15,1-17 16,0 17-16,-1-17 0,-17 17 16,0-17-16,0 17 15,-17-18-15,-1 1 0,-17 0 16,17-1-16,-17-17 16,0 18-16,17-18 0,-17 0 15,17 0-15,18-18 0,0 1 16,0-1-16,0-17 15,18 17-15,-1-17 0,19-18 16,-19 18-16,19-18 16,-1 18-16,0-18 0,-17 0 15,17 17-15,-17 1 0,-1 0 16,-17 0-16,0 17 16,0 0-16,0 1 0,-17-1 15,-1 0-15,0 18 0,-17 0 16,17 18-16,-17-18 15,18 18-15,-19-1 0,19 1 16,17 0-16,-18-1 16</inkml:trace>
  <inkml:trace contextRef="#ctx0" brushRef="#br0" timeOffset="166781.15">23989 6332 0,'0'0'0,"18"-17"16,-18-1-16,17 0 16,-17 1-16,-17 17 31,17 17-31,-18 19 15,18-19-15,-18 19 16,1-19-16,-1 36 0,0-18 16,-17 1-16,17-1 0,1 18 15,-19-18-15,19 0 16,-1-17-16,1 17 0,-1-17 16,0 17-16,1-17 15,-1-18-15</inkml:trace>
  <inkml:trace contextRef="#ctx0" brushRef="#br0" timeOffset="167070.46">23548 6279 0,'0'0'0,"0"-17"0,0-1 15,18 18-15,-18 18 31,0-1-15,0 1-16,0 0 16,0-1-1,0-34 32,0-1-47,0 0 31,-18 18-31,18 18 16,0 0-16</inkml:trace>
  <inkml:trace contextRef="#ctx0" brushRef="#br0" timeOffset="167472.97">24500 6597 0,'36'-18'0,"-36"1"32,-18 34-1,0 19-16,1-19-15,-1 1 16,18-1-16,-18 1 0,1 0 16,17-1-16,0 1 0,0 0 15,0-1 1,17-17-16,1-17 16,0-1-1,-1 0 1,-17 1-16,0-1 0,0 0 15,-17 1-15,-1 17 16,0 0 0,1 0-16,-1 0 0,1 0 15</inkml:trace>
  <inkml:trace contextRef="#ctx0" brushRef="#br0" timeOffset="184638.42">15628 8643 0,'0'-18'63,"18"18"-32,-18-17-15,-18-1-1,0 18 1,18-18-16,-17 18 16,17-17-1,-18 17-15,0 0 0,1 0 16,-1 17 0,1-17-16,-1 18 15,0 0 1,1-1-16,-1 1 15,0 0-15,18-1 16,0 1-16,-17 0 0,17-1 16,0 1-16,0 0 15,17-18-15,-17 17 0,18-17 16,0 0 0,-1 0-16,1 0 15,-18-17-15,18-1 0,-1 18 16,-17-18-16,0 1 15,18-1-15,-18 0 0,0 1 16,0-1 0,0 0-16,0 1 15,0-1-15,17 18 16,-17 18 0,18-18-1,-18 17-15,0 1 16,18 0-16,-18 17 0,0 0 15,17 1-15,-17-1 0,0 18 16,0-18-16,0 53 16,0-35-16,0-18 15,0 1-15,0-1 16,0-17-16,0-1 0,0 1 16,0-1-16</inkml:trace>
  <inkml:trace contextRef="#ctx0" brushRef="#br0" timeOffset="186349.21">16104 8696 0,'-17'-18'16,"17"1"0,0-1-1,17 0-15,-17 1 16,18 17-16,0-18 15,-1 0-15,1 18 0,-1-17 16,1-1-16,0 18 16,-1-17-16,1 17 15,0 0-15,-1 0 0,-17 17 16,18 1 0,0 17-16,-18-17 0,0-1 15,0 19-15,-18-19 16,0 19-16,1-19 0,17 1 15,-18 0-15,0-1 0,1 1 16,-1-18-16,18 17 16,-18-17-16,1-17 15,17-1 1,0 1-16,0-1 16,17 0-16,1 1 15,0 17-15,-18-18 16,17 18-16,1 0 0,0 0 15,-1 18-15,-17-1 0,18 1 16,0 17-16,-18-17 16,0 17-16,0 0 0,0 1 15,0-1-15,-18 0 16,0 0-16,18-17 0,-17 0 16,-1 17-16,0-35 15,1 18-15,-19-1 0,19-17 16,-1 0-16,-17 0 15,17-17-15,1 17 0,-1-18 16,0 0-16,1 18 0,-1-17 16,18-1-16,-18 18 15</inkml:trace>
  <inkml:trace contextRef="#ctx0" brushRef="#br0" timeOffset="187523.58">15117 9666 0,'0'18'0,"-18"-18"16,0 0 0,1 0 15,-1 0-16,36 0 32,-1 0-31,36-18 0,-18 0-16,36 18 0,0-17 15,17-1-15,18 1 0,35-1 16,0 0-16,35 1 15,1-1-15,-1 0 0,0 18 16,1-17-16,-19-1 16,1 0-16,-35 18 0,-1-17 15,-35 17-15,-17 0 0,-1-18 16,-17 18-16,-17 0 16,-19 0-16,1 0 0,0 0 15</inkml:trace>
  <inkml:trace contextRef="#ctx0" brushRef="#br0" timeOffset="188032.4">15505 10372 0,'0'0'0,"0"-36"16,-18 19-16,18-19 0,-18 19 16,18-1-16,0-17 15,-17 17-15,17 1 0,0-1 16,0 0-16,0 1 0,17-1 15,1 36 1,-18-1 0,0 1-16,0 0 15,0 17-15,0-17 0,0 17 16,0 0-16,0-17 0,0 17 16,0-17-16,0-1 15,0 1-15,18-18 0</inkml:trace>
  <inkml:trace contextRef="#ctx0" brushRef="#br0" timeOffset="188449.42">15875 10037 0,'0'0'16,"0"-18"-16,-18 18 31,18 18-15,-17-1-1,17 18-15,0-17 16,0 0-16,0 17 0,0-17 16,0 17-16,0-17 0,17 17 15,-17-18-15,18 1 16,0 0-16,17-18 0,-17 17 15,-1-17-15,18 0 0,-17 0 16,0-17-16,-1 17 16,1-18-16,0 0 0,-18 1 15,0-1-15,0-17 16,0 17-16,-18-17 0,0 17 16,1 1-16,-1-1 0,-17 0 15,0 1-15,-1 17 16,1 0-16,17 0 0,-35 0 15,53 17 1</inkml:trace>
  <inkml:trace contextRef="#ctx0" brushRef="#br0" timeOffset="188862.78">16633 10019 0,'0'0'16,"36"-18"-1,-54 36 1,0-18-16,1 18 0,-1-1 16,1 1-1,17-1-15,0 19 0,-18-19 16,18 1-16,0 17 0,18 1 15,-18-19-15,17 18 16,1-17-16,-1 0 0,1-1 16,0 1-16,-1-18 15,19 0-15,-19 0 0,1 0 16,17-18-16,-17 1 16,-1-1-16,-17 0 0,0-17 15,0 18-15,0-19 0,-17 1 16,-18 0-16,17-1 15,-35 1-15,18 18 0,-18-1 16,0 0-16,0 1 16,0 17-16,0 17 0,18 1 15,0 0-15,-1-1 0</inkml:trace>
  <inkml:trace contextRef="#ctx0" brushRef="#br0" timeOffset="189864.89">18397 9243 0,'18'0'94,"0"0"-94,-1 0 15,1 0-15,0 0 16,17 0-16,0 0 0,18 0 16,0-18-16,0 18 15,0 0-15,0-18 0,17 18 16,-17 0-16,0-17 0,18 17 16,-18-18-16,-18 18 15,18 0-15,-18-17 0,0 17 16,-17 0-16,0 0 15,-1-18-15,1 18 0,-36 0 47,1 0-47,-1 0 16,0 0-16,1-18 16,-1 18-16,0 0 15,1 0-15,-1 0 16,18-17-1,-18 17-15,36 0 47,0 0-47,-1 0 16,1 0-16,0 0 16,35 17-16,-18-17 15,-18 0-15,19 0 16,-19 18-16,1-18 0,17 0 15,-35 18-15,18-1 16,-18 1-16,0-1 0,0 1 16,0 0-16,-18-1 0,1 1 15,-19 17-15,1-17 16,-18 17-16</inkml:trace>
  <inkml:trace contextRef="#ctx0" brushRef="#br0" timeOffset="200483.43">21608 8784 0,'0'-17'125,"0"-1"-109,-18 18 15,18-18-31,0 1 31,0-1-15,0 0 15,-18 18-15,18-17-16,-17 17 0,17-18 15,-18 18-15,0 0 16,1-18-16,-1 18 0,-17-17 16,17 17-1,1 0-15,-1 0 0,-17 17 16,17-17-16,0 18 0,1 0 15,-1-1-15,0 1 16,18 0-16,-17 17 0,17-17 16,0 17-16,0-18 15,0 1-15,0 17 0,17-17 16,1-18-16,0 18 16,-1-18-16,19 0 0,-19 0 15,19 0-15,-19-18 0,19 0 16,-19 1-16,1-1 15,-1-17-15,1 17 0,0-17 16,-1 0-16,-17 17 0,0-17 16,0 17-16,0 0 15,0 1-15,0-1 0,0 36 32,0-1-32,0 19 15,0-1-15,0 0 16,0 18-16,0 0 0,0 0 15,0 18-15,18-19 0,-18 1 16,0-17-16,18 17 16,-18-18-16,0 0 0,0-17 15,17-1-15,-17 1 16</inkml:trace>
  <inkml:trace contextRef="#ctx0" brushRef="#br0" timeOffset="201070.71">22207 8696 0,'0'0'0,"0"-18"0,0 1 16,0-1-16,0 0 0,18 1 15,0-1 1,-1 18-16,1 0 0,0 0 16,-1 0-16,1 0 15,17 18-15,-17-1 0,-18 1 16,17 17-16,-17-17 0,0 17 16,0 1-16,0-19 15,0 1-15,-17 17 0,-1-17 16,0-1-16,1 1 15,-1-18-15,1 0 16,17-18 0,0 1-1,17 17-15,-17-18 0,18 18 16,-1 0-16,1 0 0,0 0 16,-1 0-16,19 18 15,-19-1-15,1 19 0,0-19 16,-1 19-16,-17-1 15,18 0-15,-18 0 0,0 1 16,0-1-16,-18 0 0,1-17 16,-1 17-16,-17-17 15,-1 17-15,1-17 0,0-1 16,-18 1-16,18 0 16,-1-18-16,1 0 0,0 0 15,17 0-15,1 0 0,-1 0 16,0-18-16,18 0 15,18 18 1,0 0-16</inkml:trace>
  <inkml:trace contextRef="#ctx0" brushRef="#br0" timeOffset="201375.06">23354 8696 0,'0'0'0,"18"-18"0,-18 36 47,-18 17-31,0-17-16,18 17 0,-17 0 15,-1 1-15,0-1 0,1 18 16,-1-18-16,0 18 16,18-18-16,-17 1 0,-1-1 15,0 0-15,18-17 16,0-1-16,-17 1 0</inkml:trace>
  <inkml:trace contextRef="#ctx0" brushRef="#br0" timeOffset="201551.8">22895 8855 0,'0'0'16,"-17"-18"-16,17 0 15,0 1-15,0-1 16</inkml:trace>
  <inkml:trace contextRef="#ctx0" brushRef="#br0" timeOffset="201785.84">23777 9119 0,'0'0'16,"18"-17"-16,-18-1 15,-18 18 17,1 0-17,17 18 1</inkml:trace>
  <inkml:trace contextRef="#ctx0" brushRef="#br0" timeOffset="-149177.34">25894 5715 0,'0'-35'16,"0"17"-16,0 0 16,18 1-16,-18-1 15,0 1-15,0-1 16,0 0-1,0 36 17,0 17-32,-18-17 15,18 17-15,-18 0 16,18 1-16,-17 17 0,-1-1 16,18-16-16,-18 17 15,1-18-15,17 0 0,-18 0 16,18 1-16,0-19 0,0 1 15,0 0-15,0-36 16,0 0 0,0-17-16,0 17 15,0-34-15,18 16 0,-18-17 16,17 0-16,1-17 0,-18 17 16,18 0-16,-1 18 15,1-18-15,0 18 0,-18-1 16,17 19-16,1-1 15,-18 0-15,17 18 0,1 0 16,0 0-16,-1 18 0,1-18 16,17 35-16,-17-17 15,17 17-15,-17 1 0,-1-1 16,19 18-16,-19-18 0,1 0 16,0 1-16,-1-1 15,1 0-15,-18 0 0,18-17 16,-18 0-16,17-18 15,-17 17-15</inkml:trace>
  <inkml:trace contextRef="#ctx0" brushRef="#br0" timeOffset="-148991.45">26123 5838 0,'-17'-35'78,"211"159"-78,-353-265 0,141 193 0,71-104 15,-18 34-15,1 18 16,-1-18-16,0 18 0,0-17 16,1 17-16</inkml:trace>
  <inkml:trace contextRef="#ctx0" brushRef="#br0" timeOffset="-148737.68">26617 5521 0,'0'0'0,"-18"0"16,1 0 0,-1 18-1,1-1-15,-1 1 16,18 0-16,-18-1 0,18 1 15,-17 17-15,17-17 16,0 17-16,0-17 0,0 17 16,17-17-16,1-1 0,0-17 15,-1 18-15,1-18 16,17 0-16,0-18 0,-17 1 16,17-1-16</inkml:trace>
  <inkml:trace contextRef="#ctx0" brushRef="#br0" timeOffset="-148417.39">27040 5468 0,'0'-18'15,"-17"18"16,17 18-31,-18-18 0,0 18 16,1-1-16,-1 1 16,18 17-16,-17-17 15,-1 0-15,18 17 0,0-18 16,0 19-16,0-19 16,0 1-16,18 0 0,17-1 15,-18-17-15,19 0 0,-1 0 16,-17 0-16,17-17 15,0-1-15,1 18 0,-1-18 16,-18 1-16,1-1 16</inkml:trace>
  <inkml:trace contextRef="#ctx0" brushRef="#br0" timeOffset="-148013">27393 5450 0,'0'0'0,"18"-17"0,-18-1 15,17 18 1,-17 18 15,0-1-31,0 1 16,0 0 0,0 17-16,0-17 0,0-1 15,0 1-15,18 0 16,0-1-16,-18 1 0,17-18 15,1 0-15,0 0 16,-1 0-16,1-18 0,0 18 16,-1-17-16,1-1 0,-1 0 15,-17-17-15,0-18 16,0 35-16,0-17 16,0 17-16,-17 1 0,17 34 31,17 1-16,-17 0-15,18-1 0,-18 1 16,18 0-16,-1 17 16,1-17-16,-18-1 0,18-17 15,-1 18-15</inkml:trace>
  <inkml:trace contextRef="#ctx0" brushRef="#br0" timeOffset="-147640.75">27799 5327 0,'0'0'0,"18"0"16,-1 0-1,1 18-15,-18-1 16,17 1-16,-17-1 15,18 1-15,-18 0 16,0-1-16,0 1 16,0 0-16,0-1 0,0 1 15,-18 0-15,1-18 16,-1 0 0,1-18-16,17-17 15,0 17-15,0-17 16,17-1-16,1 1 15,-1 0-15,1 0 0,0-1 16,17 1-16,-17 17 0,-1 1 16,1-1-16,0 18 15,-1 0-15</inkml:trace>
  <inkml:trace contextRef="#ctx0" brushRef="#br0" timeOffset="-147195.83">28205 5256 0,'0'-17'16,"0"-1"-1,-18 18 1,0 18-16,1-18 15,17 17-15,-18 1 0,0 0 16,1-1-16,17 1 16,-18 0-16,18-1 0,0 1 15,0-1-15,0 1 16,18-18-16,-1 0 16,1 0-16,0 0 0,-1-18 15,-17 1-15,18-1 16,0 1-16,-18-19 0,17 19 15,-17-1-15,0 0 16,0 1-16,18-1 0,-18 0 16,17 18-1,1 18 1,-18 0-16,18-1 16,-18 1-16,0 0 15,17-1-15,-17 1 0,18 0 16,0-1-1</inkml:trace>
  <inkml:trace contextRef="#ctx0" brushRef="#br0" timeOffset="-146934.36">28663 5133 0,'0'0'0,"18"0"0,-18-18 15,-18 18 1,18 18-16,-17 0 0,-1-18 16,0 35-16,18-18 15,-17 1-15,17 17 0,-18-17 16,18 0-16,0 17 16,0-17-16,18-1 15,-1 1-15,1-18 0,17 0 16,0 0-16,1 0 15,-1-18-15,0 1 0</inkml:trace>
  <inkml:trace contextRef="#ctx0" brushRef="#br0" timeOffset="-146446.15">29016 5062 0,'0'0'0,"0"18"31,0 0-16,0-1-15,18-17 16,-18 18-16,0 0 16,17-1-16,1-17 15,0 0-15,-1 0 0,1 0 16,17 0-16,-17-17 16,-1-1-16,1 18 0,17-18 15,-17 1-15,-18-1 16,18 0-16,-1 18 0,-17-17 15,0 34 1,0 1-16,0 0 0,0 17 16,18 18-16,-18 0 0,17 0 15,-17 17-15,18 1 16,0-1-16,-1 1 0,1-1 16,0 1-16,-18 0 0,0-1 15,0-17-15,0 0 16,-18 0-16,0-18 0,1 0 15,-19-17-15,19-18 16,-18 0-16,-1 0 0,1-35 16,17-1-16,1 1 0,17-35 15,0 17-15,17-35 16,19 17-16,-1 0 0,18 1 16,-18-1-16,18 18 15,-18 0-15,18 18 0,-18 18 16,-17-1-16,17 0 0,-17 18 15</inkml:trace>
  <inkml:trace contextRef="#ctx0" brushRef="#br0" timeOffset="-145299.55">30339 5168 0,'0'0'0,"0"18"15,0-1 1,0 1-16,0 0 16,0-1-16,0 1 15,-18-18 1,18-18 0,0 1-16,0-1 15,-17 0-15,17-17 16,-18-18-16,0 0 0,-17-17 15,17-1-15,1 1 16,-1-1-16,-17-17 0,17 0 16,1 0-16,-1 17 0,18-17 15,-18 17-15,1 1 16,-1 17-16,0-18 0,1 18 16,-1 18-16,0-18 15,1 18-15,-1 0 0,1 17 16,17 0-16,-18 1 0,18-1 15,0 0-15,0 1 16,0 34 62,0 1-62,0 0-16,0-1 15,-18 1-15,18 0 16,-17 17-16,17-18 0,-18 19 16,0-1-16,18-17 15,-17 17-15,-1-17 0,0 17 16,1-18-16,17 1 0,-18-18 16,1 18-16,17-36 15,0 0 1,0-17-16,0 18 15,0-36-15,17 17 0,-17 1 16,18-18-16,-1 0 16,1 18-16,0 0 0,-1-1 15,1 19-15,0-1 0,-1 18 16,1 0-16,0 0 16,17 18-16,0-1 0,-17 1 15,35 17-15,-18 1 0,0-19 16,18 19-16,-18-1 15,1 0-15,17 0 0,-18 1 16,-17-1-16</inkml:trace>
  <inkml:trace contextRef="#ctx0" brushRef="#br0" timeOffset="-128061.38">23160 7108 0,'17'0'47,"1"0"-15,0 0-1,-18 18-16,17-18-15,1 0 16,0 0-16,-1 18 16,1-18-1,0 17-15,-1-17 0,1 18 16,0 0-16,-1-1 16,1 1-16,-1 0 0,1-1 15,0 1-15,-1 17 0,1-17 16,0-18-16,-1 17 15,1 1-15,0 0 0,-1-18 16,1 17-16,17-17 16,0 18-16,1-18 0,-1 0 15,0 0-15,18 0 0,0-18 16,0 18-16,18 0 16,-1-17-16,1 17 0,17-18 15,0 0-15,0 18 16,0-17-16,1-1 0,-1 18 15,0-18-15,0 1 16,-17 17-16,-1-18 0,-17 18 16,0-17-16,0 17 0,0 0 15,0-18-15,-18 18 16,0-18-16,-17 18 0,17 0 16,-17-17-16,0 17 0,-1 0 15,-17-18 1,0 0-1,-17 1 1,-1-1-16,0 0 16,1 1-16,-1-1 15,0 18-15,18-17 16,-17 17-16,-1 0 16,18-18-1,18 18 1,-18 18-1,17-18-15,1 0 16,0 0-16,-1 17 0,1-17 16,0 0-16,17 18 15,-17-18-15,-1 0 0,1 17 16,-1 1-16,-17 0 16,-17-1-1,-1 1-15,1 17 0,-1-17 16,-17 17-16,17 0 0,-17 1 15,17-1-15</inkml:trace>
  <inkml:trace contextRef="#ctx0" brushRef="#br0" timeOffset="-121506.53">26846 6844 0,'0'0'0,"-17"0"15,17-18 64,0 1-48,0-1-31,0 0 15,0 1-15,0-1 0,17 0 16,1 1-16,0-19 16,-1 1-16,19 18 0,16-19 15,-16 1-15,34 0 0,-17-1 16,18 1-16,-1 0 16,1 0-16,-1 17 0,19-17 15,-19 17-15,1 18 16,-18-18-16,17 18 0,-17 0 15,0 0-15,-18 18 0,1-18 16,-1 18-16,0-18 16,-17 17-16,-1 1 15,1-18-15,0 18 0,-1-1 16,1-17 31,-36 0 0,1 0-32</inkml:trace>
  <inkml:trace contextRef="#ctx0" brushRef="#br0" timeOffset="-120390.58">27129 7444 0,'-18'0'0,"0"0"16,1 0 0,17 17 15,0 1-31,17-18 15,-17 18-15,18-18 0,0 17 16,17 1-16,-17-1 16,17 1-16,18 0 0,-18-18 15,18 17-15,17-17 16,-17 0-16,18 0 0,-1 0 16,1-17-16,-18 17 0,18-18 15,-19 0-15,19 1 16,-36-1-16,18 1 0,-18-1 15,1 0-15,-1 1 16,-17 17-16,-1-18 0,1 0 16,0 18-16,-36 0 47,0 0-32,18 18-15,-17-18 16,-1 0 46,0 0-30,18-18-17,0 1 1,-17-1-1,17 0 1,0 1 0,-18 17-16,18-18 15,-18 0-15,1 1 16,-1-1 0,1 1-1,34 17 48,1 0-48,-1 0-15,1 0 0,0 0 16,-1 0-16,1 17 0,0-17 16,-1 0-16,1 0 15,0 0-15,-1 0 0,-17 18 16,18-18-16,-1 17 15,-17 1 1,0 0-16,-17-18 16,17 17-16,-18 1 15,1-18-15,-1 18 0</inkml:trace>
  <inkml:trace contextRef="#ctx0" brushRef="#br0" timeOffset="-118478.21">24201 4745 0,'0'0'0,"0"-18"16,17 1-1,1 17-15,-1 0 16,-17-18-16,18 18 16,-36 18 15,1 17-15,-1-18-16,1 19 15,-1-1-15,0 0 0,-17 18 16,17 0-16,-17 0 0,0 0 15,17 18-15,-17-19 16,17 1-16,-17 18 0,17-18 16,-17-18-16,17 18 15,-17 0-15,17-18 0,1 1 16,-1-19-16,1 1 0,-1-1 16,18 1-16,-18-18 15,18-18 1,0 1-16,0-1 15,0 1-15,0-1 16,0 0-16,0-17 0,0 17 16,0 1-1,0-1-15,-17 18 0,17-18 16,0 36 0,-18-18-1,18 18-15,0-1 0,0 1 16,0 0-16,-18 17 15,18-17-15,0-1 0,0 18 16,0-17-16,-17 0 0,17-1 16,0 1-16,0 0 15,0-1-15,0 1 16,0-36 15,17 18-15,1 0-16,-18-17 0,18-1 15,17 0-15,-17 1 0,17-1 16,0 0-16,-17 1 16,17-1-16,0 1 0,1-1 15,-1 0-15,0 1 0,-17-1 16,17 18-16,-35-18 16,18 1-16</inkml:trace>
  <inkml:trace contextRef="#ctx0" brushRef="#br0" timeOffset="-112902.04">31485 4657 0,'0'0'0,"0"-18"16,0 0-16,18 1 0,0 17 15,-18-18-15,0 0 16,17 18-16,-17-17 16,0 34 15,-17-17-31,17 18 15,-18 0-15,0-1 16,1 19-16,-19-1 0,19-17 16,-1 34-16,-17-16 15,17-1-15,-17 0 0,17 18 16,-17-17-16,17 16 0,-17-16 16,18-1-16,-1 0 15,0 1-15,1-19 0,-1 1 16,0-18-16,1 17 0,-1-17 15,18-17 1,0-18-16,0 17 16,0 0-16,18-17 0,-18 17 15,17-17-15,-17 17 16,18 1-16,-18-1 0,18 1 16,-18 34 15,0 1-16,0-1-15,0 1 16,-18 0-16,18-1 16,0 1-1,18-18 1,-1 0 0,1 0-16,0 0 0,-1 0 15,1-18-15,17 18 0,-17-17 16,17 17-16,0-18 15,-17 18-15,17 0 0,-17-18 16,17 18-16,-17 0 0,-1 0 16</inkml:trace>
  <inkml:trace contextRef="#ctx0" brushRef="#br0" timeOffset="-104927.02">29492 6632 0,'0'-17'15,"-17"17"1,-19 0-1,36-18-15,-17 18 0,-1 0 32,36-18-17,-1 18 1,1-17 0,0 17-16,17-18 0,-18 0 15,19 18-15,-1-17 16,0-1-16,-17 0 0,17 18 15,-17-17-15,0 17 0,-1-18 16,1 18-16,-1 0 16,-34 0-1,-1 0-15,1 0 16,-1 18-16,0-18 16,1 17-1,-1 1-15,0-18 0,1 18 16,-1-18 15,18 17-31,18 1 31,-18 0-15,0-1-16,0 1 0,0 17 16,0-17-16,0 17 0,0 0 15,0-17-15,0 17 16,0 1-16,0-1 0,0-17 15,0-1-15,0 1 16,0-1-16</inkml:trace>
  <inkml:trace contextRef="#ctx0" brushRef="#br0" timeOffset="-104240.03">29986 6632 0,'0'-17'15,"0"34"1,-18-17 0,18 18-16,0-1 15,0 1-15,0 0 16,0-1-16,0 1 15,18-18 1,0 0 0,-1-18-16,1 18 15,-18-17-15,18-1 0,-18 0 16,17 1-16,-17-1 16,-17 1-16,-1 17 15,0 0-15,-17 0 16,17 17-16,1-17 15,-1 18-15,1 17 0,-1-17 16,18-1-16,0 1 16,0 0-16,18-1 0,-1-17 15,1 18-15,-1-18 0,1 0 16,17-18-16,1 18 16,-1-17-16,0-1 0,-17 0 15,17-17-15,0 17 16,-17-17-16,0 18 0,-1-1 15,-17 0-15,18 1 16,-18-1-16,18 18 0,-18-18 16,17 18-16,-17 18 15,18 0 1,0-18-16,-1 17 0,1 19 16,-1-19-16,1 18 15,0-17-15,-1 17 0,-17 1 16,0-19-16,0 19 0,-17-19 15,17 1-15,-18 0 16,0-18-16,-17 17 0,18-17 16,-1 0-16,0 0 0,1-17 15,-1-1-15,18 0 16,0-17-16,0 0 0,0-1 16</inkml:trace>
  <inkml:trace contextRef="#ctx0" brushRef="#br0" timeOffset="-104035.13">30462 6350 0,'0'0'0,"18"-35"16,0-1-16,-1 19 0,1 17 0,-18-18 15,18 18-15,-1 0 16,-17 18 0,18-1-16,-18 1 15,17 17-15,-17 1 0,18-1 16,-18 0-16,0 0 15,18 1-15,-18-19 0,0 19 16,0-19-16,0 1 0,17 0 16</inkml:trace>
  <inkml:trace contextRef="#ctx0" brushRef="#br0" timeOffset="-103686.52">30480 6526 0,'0'0'0,"0"-17"16,18 17 0,-1-18-16,1 18 0,0-18 15,17 18-15,-18-17 0,19-1 16,-1 18-16,0-17 16,1-1-16,-19 0 0,18 18 15,1-17-15,-19-1 16,19 18-16,-19-18 0,1 1 15,0 17-15,-1 17 47,-17 1-31,0 0 0,0-1-16,0 19 0,0-19 15,0 1-15,0 17 16,0-17-16,0 17 0,0-17 15,0-1-15,0 1 0</inkml:trace>
  <inkml:trace contextRef="#ctx0" brushRef="#br0" timeOffset="-103518.14">30868 6174 0,'0'0'0,"-18"-36"16,1 19 0,34 17-1</inkml:trace>
  <inkml:trace contextRef="#ctx0" brushRef="#br0" timeOffset="-102628.52">31238 6191 0,'0'0'0,"18"0"0,-18-17 16,0-1-16,18 18 0,-18-18 16,17 18-1,1 0-15,-18 18 16,18 0-16,-18-1 15,17 1-15,-17 0 0,0-1 16,0 1-16,0-1 16,18-34 15,0-1-31,-18 1 0,17-1 16,1 0-16,-1 1 15,-17-1-15,18 0 0,0 18 31,-18 18-31,0 0 16,0-1-16,17 1 16,1 0-16,0-18 0,-1 17 15,19-17-15,-1 0 0,0 0 16,0-17-16,1-1 16,-1 0-16,0 1 0,-17-19 15,0 1-15,-1 0 16,-17 17-16,0-17 0,0 17 15,0 1-15,-17-1 0,-1 0 16,0 18-16,1 0 16,-19 18-16,19 0 0,-1 17 15,18-18-15,-18 19 0,18-1 16,0 0-16,0-17 16,0 17-16,0-17 0,18 0 15,0-18-15,-1-18 16,1 0-16,0 1 15,-1-1-15,1-17 0,-18-1 16,18 19-16,-1-19 16,-17 19-16,18 17 0,-1 17 31,-17 19-31,0 17 0,18 0 16,0 17-16,-1 1 0,19 17 15,-19 0-15,19 18 16,-19-18-16,1 18 0,-18-35 15,0 17-15,0-18 16,0 1-16,-18-18 0,1-18 16,-19 0-16,19-17 0,-19 17 15,19-35-15,-19 0 16,19-17-16,-1-1 0,1-17 16,17-1-16,-18-17 0,18 1 15,0-1-15,18 0 16,-18 0-16,17 0 0,1 18 15,-1-1-15,1 19 16,17-19-16,-17 19 0,0-1 16,17 0-16,-17 18 0,17-17 15,-18 17-15,1 0 16,0-18-16</inkml:trace>
  <inkml:trace contextRef="#ctx0" brushRef="#br0" timeOffset="-100792.43">1923 7426 0,'17'-18'0,"1"1"16,-18-1-16,18 18 0,-18-18 15,17 18-15,-17-17 16,18 17-16,-18-18 16,0 36-1,0-1 1,0 1-16,-18 17 16,18 1-16,-17-1 0,-1 18 15,0-18-15,1 36 0,-19-18 16,19-1-16,-1-16 15,0 17-15,1-18 0,-1 0 16,1 0-16,17-17 16</inkml:trace>
  <inkml:trace contextRef="#ctx0" brushRef="#br0" timeOffset="-100521.27">1587 7549 0,'-17'-35'0,"17"18"15,17 17 1,1 0-16,0 0 16,-1 17-16,19 1 0,17-1 15,-18 1-15,18 0 16,0 17-16,0 0 0,0-17 15,-1 17-15,-16 0 0,17 1 16,-18-1-16,0-17 16,0 17-16,1-17 0,-19-1 15</inkml:trace>
  <inkml:trace contextRef="#ctx0" brushRef="#br0" timeOffset="-89754.22">1305 2981 0,'0'0'0,"18"0"0,-18 18 15,0-1 1,0 1 0,0 0-16,0-1 0,0 1 0,0-1 15,0 1-15,0 0 0,0-1 16,0 1-16,0 0 0,18 17 16,-18-17-16,0-1 0,0 1 0,17-1 15,-17 1-15,18-18 0,-18 18 16,0-1-16,17-17 0,1 0 31,-18-17-31,18-1 16,-1 0-16,1-17 15,17 0-15,18-18 0,0 0 16,0-17-16,18 17 0,-1-36 16,1 19-16,-1-1 15,-17 1-15,18-1 0,-18 1 16,0-1-16,-18 18 0,0 0 15,0 0-15,1 18 16,-19 0-16,1 17 0,0 0 16,-1 1-16,-17-1 15,18 18 1</inkml:trace>
  <inkml:trace contextRef="#ctx0" brushRef="#br0" timeOffset="-88078.4">3792 3316 0,'0'0'0,"0"-18"15,0 36 1,-17-18-1,17 18-15,-18-18 0,0 17 16,1 19-16,-1-19 16,1 19-16,-19-1 0,19 18 15,-19 0-15,1 0 16,0 17-16,-1-17 0,1 18 16,0-1-16,0 1 0,17-1 15,-17-17-15,17-18 16,0 18-16,18-35 0</inkml:trace>
  <inkml:trace contextRef="#ctx0" brushRef="#br0" timeOffset="-87742.98">3263 3492 0,'0'0'16,"0"-17"-16,18 17 15,-1 0 1,1 0-16,0 17 16,17-17-16,-17 18 15,17 0-15,-17-1 0,17 19 16,0-19-16,0 19 15,1-1-15,-1 0 0,18 0 16,-18 1-16,0-1 0,1-17 16,-1 17-16,0-17 15,1-1-15,-19-17 0,18 18 16,-17-18-16,0 0 0,-1 0 16</inkml:trace>
  <inkml:trace contextRef="#ctx0" brushRef="#br0" timeOffset="-87376.71">3757 3334 0,'18'-18'15,"-36"36"1,0-1 0,1 1-1,-1 0-15,1 17 0,-1 0 16,0 0-16,1 18 0,-19 18 15,19-18-15,-19 17 16,1 1-16,17 17 0,-17-17 16,0-1-16,0-17 0,17 0 15,-17 0-15,17-18 16,0 1-16,1-19 0</inkml:trace>
  <inkml:trace contextRef="#ctx0" brushRef="#br0" timeOffset="-87033.38">3157 3510 0,'0'0'0,"18"-18"15,0 1-15,17 17 16,18 17 0,-36 1-16,19 0 0,-1-1 15,0 19-15,1 17 0,-1-18 16,0 18-16,0-18 0,1 18 16,17 0-16,-18-18 15,18 18-15,-18-18 0,18 1 16,-18-19-16,1 19 15,-19-19-15,18 1 0,-17-1 16,0-17-16,-1 18 16</inkml:trace>
  <inkml:trace contextRef="#ctx0" brushRef="#br0" timeOffset="-85317.39">20020 2134 0,'0'-17'0,"18"17"15,-18-18-15,0 0 32,0 1-32,-18 17 15,18-18 1,-18 0-16,1 1 16,-1-1-16,1 1 0,-1 17 15,0-18-15,-17 0 16,0 18-16,-1-17 0,1 17 15,0 0-15,-18-18 0,0 18 16,0 0-16,0 18 16,-17-1-16,-1 1 0,18 0 15,-17-1-15,-1 1 16,1 17-16,-19 0 0,19 1 16,-1 17-16,1-18 0,17 18 15,-18 0-15,18 0 16,0 17-16,18 1 0,0-1 15,0 1-15,17-1 16,18 1-16,0-1 0,0 1 16,35 0-16,-17-18 0,35-1 15,0 1-15,17-17 16,1 17-16,17-18 0,0 0 16,0 0-16,18 1 15,-18-19-15,18 1 0,-18 0 16,1-1-16,16-17 15,-16 0-15,-1 0 0,0-17 16,0 17-16,0-18 0,-17 0 16,0-17-16,-1 17 15,1-17-15,-18 17 0,17-17 16,-17 0-16,-18 0 16,18-18-16,-18 0 0,1 18 15,-1-36-15,-17 18 0,-1-18 16,1 1-16,-18-18 15,0 17-15,-18 1 0,-17-19 16,0 19-16,-18-1 0,-18 18 16,-17 0-16,0 1 15,-18 16-15,0 1 0,0 17 16,1 1-16,-1-1 16,18 18-16,-1 0 0,1 18 15,18-1-15,-1 1 0,18 17 16,0 1-16,0 16 15,18 1-15</inkml:trace>
  <inkml:trace contextRef="#ctx0" brushRef="#br0" timeOffset="-84353.11">16969 5697 0,'0'0'0,"-18"0"0,-17 0 16,-18 0-16,17 0 15,1 0-15,18 0 0,-19 0 16,19 0-16,-1 18 16,-17-18-16,17 0 0,0 0 15,1 0-15,-1 18 0,36-18 31,17 0-15,0 0-16,18-18 16,18 18-16,17-18 0,0 18 15,36 0-15,-18-17 0,17 17 16,0 0-16,1 0 16,-18 0-16,-18 0 0,0 0 15,-17 0-15,-1 0 0,-34 17 16,-1-17-16,-18 0 15,1 18-15,-36 0 16,1-18 0,-36 17-16,18-17 0,-36 18 15,1 0-15,-19-18 16,1 17-16,0 1 0,-18-18 16,18 0-16,17 0 0,1 0 15</inkml:trace>
  <inkml:trace contextRef="#ctx0" brushRef="#br0" timeOffset="-83530.54">21167 5662 0,'0'0'0,"-89"0"16,54 0-16,0 0 15,0 0-15,-1 0 16,19 0-16,-1 0 0,0 0 16,36 0-1,0 0 1,35 0-16,0 0 16,-1-18-16,37 18 0,-1 0 15,18-17-15,0 17 16,-1-18-16,-16 18 0,16-17 15,-16 17-15,-19-18 0,1 18 16,-18-18-16,-18 18 16,0 0-16,-17-17 0,-1 17 15,-52 0 1,0 0-16,-18 0 16,-18 0-16,-17 17 0,-18-17 15,18 18-15,-18 0 16,1-18-16,34 17 0,0 1 15,18-1-15,1-17 0,34 18 16,36 0 0,17-18-16,18 0 0,0 0 15,35 0-15,0 0 16,18 0-16,0-18 0,0 18 16,-1-18-16,-16 1 0,-1 17 15,0-18-15,-17 1 16,-19 17-16,1-18 0,-17 18 15,-1 0-15,-17-18 0,-1 18 16,-34 0 0,-1 0-16,-17 18 0</inkml:trace>
  <inkml:trace contextRef="#ctx0" brushRef="#br0" timeOffset="-79135.28">28169 1976 0,'-17'-18'16,"-1"18"-16,0 0 0,1-18 15,-1 1 1,0 17-16,1 0 16,34 0 15,1 0-31,0 0 16,-1 0-16,1 0 15,0-18-15,-1 18 16,-34 0 15,-19 0-31,1 0 16,0 0-16,0 18 0,-18-1 15,17 1-15,1-18 16,0 18-16,0-1 0,-1 1 16,19-1-16,-1 1 15,0 0-15,18-1 0,0 1 16,0 0-16,18-18 15,0 0-15,-1 0 16,1 0-16,0 0 0,17 0 16,-18 0-16,19 0 15,-1 0-15,0 0 0,18 0 16,-18 0-16,1 17 0,-19-17 16,19 18-16,-19 0 15,1-1-15,-18 1 0,0-1 16,-18 19-16,1-19 15,-19 1-15,1 0 0,0-1 16,-18 1-16,18 0 0,-1-1 16,-17-17-16,36 0 15,-18 0-15</inkml:trace>
  <inkml:trace contextRef="#ctx0" brushRef="#br0" timeOffset="-78513.24">28998 1887 0,'-17'0'32,"-1"0"-32,0 0 15,1 0-15,-1 18 32,0-18-1,1 0-16,-1 0 1,1 0-16,17 18 16,-18-18-16,0 0 15,1 0 1,-1 0-16,18 17 16,-18-17-16,1 0 15,-1 18-15,18 0 0,-18-1 16,1 1-16,-1-1 0,1 1 15,17 0-15,-18 17 16,18-17-16,0-1 0,18 1 16,-18 0-16,17-1 15,1 1-15,17-18 0,-17 17 16,17-17-16,0-17 0,1 17 16,-1-18-16,0 1 15,-17-1-15,-1 0 0,1 1 16,-18-19-16,0 19 15,-18-19 1,1 19-16,-1-18 0,-17 17 16,0 18-16,17-18 0,-17 18 15,17 0-15,0 0 0</inkml:trace>
  <inkml:trace contextRef="#ctx0" brushRef="#br0" timeOffset="-77921.21">30409 1817 0,'0'0'0,"0"-18"16,0 1-1,18 17-15,0 0 16,-1 0 0,1-18-16,0 18 15,-1 0 1,-17-18-16,-17 18 15,-1 0-15,0 0 0,-17 0 16,0 0-16,0 0 16,-1 18-16,-17-18 0,18 18 15,0-18-15,-1 17 16,19 1-16,-18-1 0,17 1 16,18 0-16,-18-1 0,1 1 15,17 0-15,0-1 16,17 1-16,1-18 15,0 0-15,-1 18 16,18-18-16,1 0 0,-1 0 16,0 0-16,1 0 0,-19 17 15,19-17-15,-19 0 16,1 18-16,-1-1 0,-17 1 16,0 0-16,0-1 15,-17 1-15,-1 0 0,-17-1 16,0 1-16,-1 0 0,1-18 15,0 17-15,-1-17 16,19 0-16,-1 0 0</inkml:trace>
  <inkml:trace contextRef="#ctx0" brushRef="#br0" timeOffset="-77587.5">31027 1746 0,'-18'18'15,"1"0"-15,17-1 16,-18 1-16,0-1 16,18 19-16,0-19 0,-17 1 15,17 17-15,0-17 0,17 0 16,1-1-16,0 1 15,-1-1-15,1-17 0,17 0 16,-17 0-16,17-17 0,0-1 16,-17 1-16,0-1 15,-1-17-15,1 17 0,-18-17 16,0-1-16,0 19 16,-18-18-16,1 17 0,-19 0 15,1 1-15,0 17 0,-18 0 16</inkml:trace>
  <inkml:trace contextRef="#ctx0" brushRef="#br0" timeOffset="-71111.02">27887 3140 0,'0'0'0,"-18"0"16,1 0-16,-1 0 15,1 0-15,-1 0 0,0 0 16,1 0-16,-1 0 16,-17 0-16,17 17 0,0-17 15,1 0 1,34 0-16,1 0 16,35 0-16,0-17 15,35 17-15,18-18 0,35 0 16,35-17-16,18 18 15,18-19-15,53 1 0,-1 0 16,36-1-16,-18 1 0,18 0 16,-35 0-16,-1-1 15,-34 1-15,-19 0 0,-34 17 16,-36-17-16,-35 17 0,-18 1 16,-18-1-16</inkml:trace>
  <inkml:trace contextRef="#ctx0" brushRef="#br0" timeOffset="-70676.36">28310 3210 0,'0'0'0,"-53"0"16,-70 18-1,70-18-15,0 18 0,0-18 0,18 0 16,17 0-16,1 0 15,52 0-15,18-18 16,17 0-16,54 1 16,17-19-16,53 1 0,18-18 15,35 18-15,35-18 16,18 0-16,17 0 0,18-17 16,1 17-16,-19 17 0,1-17 15,-36 1-15,-35 16 0,-18-17 16,-53 18-16,-34 17 0,-19-17 0,-35 18 15,-17-1-15,-36 0 0,0 1 0,1-1 16,-36 0-16</inkml:trace>
  <inkml:trace contextRef="#ctx0" brushRef="#br0" timeOffset="-69272.73">27129 3175 0,'0'18'16,"17"-18"15,1 0 0,-18-18 0,0 0-15,0 1-16,0-1 0,0-17 16,-18 0-16,18-1 0,-17-17 15,17 0-15,-18 0 16,0-17-16,1-1 0,-1 1 16,0-1-16,1 1 15,-1-1-15,0 18 0,1-17 16,-1 17-16,1 17 0,-1 1 15,0 0-15,18 0 16,-17-1-16,17 19 0,0-1 16,0 0-16,-18 1 0,18-1 15,0 1 1,0-1-16,0 0 16,18 18-1,-18-17-15,17 17 0,1-18 16,0 0-16,-1 18 0,36-35 15,-18 35 1,1-18-16,17 1 0,0-1 16,17 1-16,1-1 15,17-17-15,18 17 0,-18-17 16,35-1-16,1 19 16,-1-19-16,18 1 0,18 0 15,0 0-15,17-1 0,1 1 16,-1 0-16,212-36 15,-194 36-15,-17 17 0,-1 1 16,0-1-16,-17 0 0,-18 1 0,-17 17 16,-1-18-16,-17 18 0,-18 0 0,0-17 15,1 17-15,-1 0 0,-18 0 0,1-18 16,723-17 46,-777 35-62,1 0 0,17-18 0,-17 18 16,-1 0-16,1 0 0,0 0 0,-1 0 16,1 0-16,0 0 15,-1 0-15,1 0 0,0 0 16,-1 0 0,1 18-16,-1-18 0,1 17 15,0 1-15,-18 0 0,17-18 16,-17 35-16,18-18 0,0 19 15,-18-1-15,17 18 0,-17 0 0,18 0 16,-18 0-16,18 0 0,-1 17 16,-17-17-16,18 0 0,-1 0 0,1 17 15,0-17-15,-1 0 0,1 0 0,0 0 16,-1 0-16,1-18 0,0 18 0,-18-18 16,17 18-16,1-17 0,-18 17 0,17 17 15,1-35-15,-18-17 0,0 17 16,0 1-16,0-19 0,0 1 0,0 0 15,0-1-15,0 1 0,-18-18 16,1 0-16,-1 0 16,1 0-16,-1 0 0,0 0 0,1-18 15,-19 18-15</inkml:trace>
  <inkml:trace contextRef="#ctx0" brushRef="#br0" timeOffset="-68335.03">29333 1658 0,'-17'-18'0,"34"36"0,-34-53 16,17 17-16,0 0 0,-18 1 15,18-1-15,0 1 16,-17-1-16,17 0 16,0 36-1,0 0 1,0-1-16,17 36 0,1 0 15,-18 0-15,17 35 16,1 0-16,17 18 0,-17 0 16,0 17-16,-1 1 15,19-1-15,-19 19 0,18-19 16,1 0-16,-19-17 0,19 0 16,-19-18-16,1-17 15,0-1-15,-1-17 0,1-17 16</inkml:trace>
  <inkml:trace contextRef="#ctx0" brushRef="#br0" timeOffset="-56047.5">25259 11201 0,'0'0'0,"-18"0"16,1-18-16,-1 18 16,0 0-16,1-18 15,17 1 17,0 34-17,17-17 1,-17 18-16,18 0 15,-18-1-15,18 1 0,-18 17 16,17-17-16,1 17 0,-18 0 16,18 1-16,-18-1 15,17 0-15,-17-17 0,0 17 16,0-17-16,18 17 16,-18-17-16,0-1 15,-18-34 1,18-1-1,-35-35 1,35 36-16,-18-19 0,1 1 16,-1 0-16,-17-1 0,17 1 15,0 0-15,1 0 0,-1-1 16,0 19-16,18-19 16,-17 1-16,17 17 0,0 1 15,0-1-15,17-17 16,1 17-16,0 1 0,-1-1 15,1 0-15,0 18 0,17-17 16,-17 17-16,-1 0 16,1 0-16,0 0 0,-1 17 15,1 1-15,-18 0 16,0-1-16,0 1 0,0 0 16,0-1-16,-18 18 0,18-17 15,-17 0-15,-1 17 16,0-17-16,1-1 0,17 1 15,-18 0-15,18-1 16,0 1-16</inkml:trace>
  <inkml:trace contextRef="#ctx0" brushRef="#br0" timeOffset="-55676.26">25612 11236 0,'0'0'0,"0"-18"0,17 18 0,1 0 16,-18-17-1,18 17-15,-1 0 16,1 17-16,-1 1 16,1 0-1,0-1-15,-1 1 16,1 17-16,-18-17 0,18-1 15,-18 1-15,0 0 16,0-1-16,0 1 0,0 0 16,-18-18-16,0 0 15,18-18-15,-17 18 16,17-35-16,0 17 16,-18 0-16,18-17 0,0 18 15,0-19-15,0 19 0,0-1 16,0 0-16,0 1 15,18-1-15,-1 0 16,1 18-16</inkml:trace>
  <inkml:trace contextRef="#ctx0" brushRef="#br0" timeOffset="-55283.8">26035 11148 0,'0'0'0,"0"17"15,-18 1 1,36-18 15,0 0-31,-1-18 16,1 18 0,0-17-16,-18-1 0,17 0 15,-17 1-15,18-1 16,-18 1-16,0-1 0,0 0 15,0 1-15,-18-1 16,1 18-16,-1 0 16,0 0-16,1 0 0,-1 18 15,18-1-15,-18 19 16,1-19-16,-1 18 0,18 1 16,0-19-16,0 19 0,0-19 15,0 1-15,18 0 16,-1-1-16,1-17 0,0 0 15,-1 0-15,1-17 16,0-1-16,17 0 0,-18 1 16,19-1-16</inkml:trace>
  <inkml:trace contextRef="#ctx0" brushRef="#br0" timeOffset="-54908.49">26405 10954 0,'0'0'0,"18"-18"16,-18 0-16,0 36 31,-18-18-31,18 18 0,0-1 16,0 1-16,0 0 15,0-1-15,18 1 0,-18 0 16,18-1-16,-1 1 0,1-18 16,17 17-16,-17-17 15,17 0-15,0-17 0,1-1 16,-19 18-16,19-35 15,-19 17-15,1 1 0,0-1 16,-1-17-16,-17 17 0,0-17 16,0 17-16,0 1 15,0-1-15,0 36 32,18-18-17,-18 35 1,17-18-16,-17 1 15,0 0-15,0-1 16,0-34 0</inkml:trace>
  <inkml:trace contextRef="#ctx0" brushRef="#br0" timeOffset="-54774.79">26723 10742 0,'-35'-35'16,"17"17"-16,0 18 15,1-17-15,-1 17 16,0 0 0,36 0-16,-18 17 15</inkml:trace>
  <inkml:trace contextRef="#ctx0" brushRef="#br0" timeOffset="-54460.91">27146 10760 0,'18'-18'16,"-18"0"-16,-18 18 0,1 0 15,17-17-15,-18 17 16,0 0-16,1 0 0,-1 17 16,0-17-16,18 18 0,-17 0 15,17-1 1,17-17-16,1 18 0,0 0 15,17-1 1,-17-17-16,-1 0 0,1 18 16,0 0-16,-1-18 0,1 17 15,-1 1-15,-17-1 16,0 1-16,0 0 0,0 17 16,-17-17-16,-1 17 15,-17 0-15,17-17 0,-17 17 16</inkml:trace>
  <inkml:trace contextRef="#ctx0" brushRef="#br0" timeOffset="-53764.45">25682 12277 0,'0'0'0,"-53"-18"16,36 18-16,-1 0 0,0 0 15,18 18-15,0-1 0,18 19 16,-18-19-16,18 18 16,-18-17-16,0 17 15,0 18-15,0-17 0,0-1 16,0 0-16,0-17 16,0 17-16,0-17 0,0-1 15,0-34 1,0-1-1,0-17-15,0-18 0,0 0 16,17-18-16,-17 18 16,36-88-16,-19 88 15,1 1-15,-1-1 0,1 35 16,0-17-16,-1 35 16,1 17-16,-18 1 15,0 0-15,-18 17 16,18 18-16,-17-18 0,-19 18 15,19 0-15,-18 0 0,17-18 16,-17 18-16,17-18 16,-17-17-16,17 17 0,0-35 15,1 0-15,-1-17 16,18-1-16,0 0 16,18 1-16,-18-19 0,17 19 15,1-1-15,0 0 16,17 1-16,-17 17 0,-1 0 15,19 0-15,-19 0 0,1 0 16,17 0-16,-17 17 16,-1-17-16,1 18 0,17-18 15,-17 0-15</inkml:trace>
  <inkml:trace contextRef="#ctx0" brushRef="#br0" timeOffset="-53414.79">26106 12312 0,'-18'0'0,"18"18"0,-18-18 15,36-18 32,0 0-47,-1 1 0,-17-1 16,18-17-16,-1 17 0,1-52 15,-18 52 1,0-17-16,0 17 0,-18 0 16,1 1-16,-1 34 15,1 1-15,-1 17 16,0 1-16,1-1 0,17 0 16,-18 0-16,18 1 15,0-1-15,0 0 0,18-17 16,-1-1-16,-17 1 15,18 0-15,0-18 0,-1 0 16,1 0-16,-1-18 0,19 0 16</inkml:trace>
  <inkml:trace contextRef="#ctx0" brushRef="#br0" timeOffset="-53174.74">26564 12047 0,'0'-17'16,"-17"17"-16,-1 17 16,0-17-16,18 18 15,-17 0-15,-1-1 0,18 1 16,-18 17-16,18-17 16,0 17-16,-17-17 0,17 17 15,0-17-15,17-1 16,-17 1-16,18 0 0,0-18 15,-1 0-15,1 0 0,0-18 16,17 0-16</inkml:trace>
  <inkml:trace contextRef="#ctx0" brushRef="#br0" timeOffset="-52414.26">26846 11977 0,'-17'-18'0,"-1"18"15,0 0 1,1 18-16,-1-18 0,1 17 16,-1 1-16,0 0 0,1-1 15,17 19-15,-18-19 16,18 1-16,0 17 0,0-17 16,0-1-16,18-17 15,-18 18-15,17-18 0,1 0 16,0-18-1,-1 1-15,-17-1 0,18 1 16,-18-1-16,17 0 0,-17 1 16,0-1-16,0 0 15,0 36 17,0 0-32,18-1 15,0 1 1,-1-18-16,1 0 15,0-18-15,-1 18 16,19-35-16,-19 17 0,1-17 16,17 0-16,-17 0 15,-1-1-15,1 1 0,0 0 16,-1-18-16,-17 17 16,0-34-16,-17 52 15,17 1-15,-18 17 0,0 0 16,18 17-16,-17 1 15,-1 17-15,18-17 0,0 17 16,0 0-16,0 1 0,18-1 16,-1 0-16,1 1 15,0-19-15,-1 1 0,19-1 16,-1-17-16,0 0 16,0 0-16,1-17 0,17-1 15,-18 1-15,-17-19 0,17 1 16,-18 0-16,1-18 15,-18 17-15,18 1 0,-18-18 16,0 18-16,-18 17 16,18-17-16,-18 17 0,1 18 15,17 18-15,-18 0 16,18 17-16,0-17 16,0 17-16,0 0 0,18 0 15,-18 1-15,17-19 16,-17 19-16,18-19 0,0 1 15,-1 0-15,-17-1 0,18 1 16,0-18-16,-1 18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12T04:26:08.46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14922 1252 0,'0'-17'0,"0"-1"15,0 0 1,0 1 0,0-1-1,0 1 1,-17 17-16,-1 0 0,1 0 16,-1 0-16,0 0 0,1 0 0,-1 0 15,0 17-15,1-17 16,-1 18-16,18 17 0,-18-17 15,18-1-15,0 19 0,0-1 16,18-17-16,0 17 16,-1-18-16,1 1 0,17 0 15,1-18-15,-1 0 0,-18 0 16,19-18-16,-1 0 16,-17-17-16,-1 18 0,1-19 15,-18 1-15,0 0 0,0 17 0,0-17 16,-18 17-16,1 1 0,-1-1 0,0 0 15,1 1-15,-1 17 0,0 0 16,-17 0-16,35 17 16,-17 1-16,17 0 15</inkml:trace>
  <inkml:trace contextRef="#ctx0" brushRef="#br0" timeOffset="410.63">15346 1270 0,'0'0'0,"17"-18"0,1 1 0,-18-1 16,0 0-16,-18 1 0,1-1 15,-1 18-15,1 0 0,17-17 16,-18 17-16,0 0 0,1 0 16,17 17-16,-18-17 0,18 18 15,-18-1-15,18 19 0,0-19 16,18 19-16,0-1 15,-1 0-15,1-17 0,0-1 16,17 1-16,0-18 16,0 0-16,-17 0 0,0-35 15,17 17-15,-17-17 0,-1-18 0,-17 18 16,0-18-16,0 0 0,0 0 0,0 0 16,0 18-16,-17-18 0,17 0 15,-18 0-15,0 18 0,18-1 0,-17 1 0,17 18 16,0-1-16,-18 18 0,18 18 15,0-1-15,18 1 0,-18-1 16,17 1-16,-17 17 0,18 1 0,-18-1 16,18 0-16,-1 18 0,-17-18 0,18 1 15,-1-1-15,1 0 0,0 1 16,-1-1-16,19 0 16,-1 0-16</inkml:trace>
  <inkml:trace contextRef="#ctx0" brushRef="#br0" timeOffset="776.65">16069 1217 0,'0'0'0,"18"-18"16,-18-17-16,17 18 0,-17-1 0,0 0 16,0 1-16,-17-1 0,-1 0 0,0 1 15,1 17-15,-1 0 0,0-18 0,1 18 16,-1 0-16,1 18 0,-1-18 0,0 17 16,1 1-16,-1 0 0,18-1 15,0 19-15,0-19 0,0 18 16,0 1-16,18-1 15,17 18 1,-17-35-16,17-1 0,0 1 16,-17-18-16,17-18 0,-17-17 0,17 0 15,-17-1-15,-18 1 0,17-18 0,-17 0 16,0 0-16,0 0 0,0 0 0,-17 1 16,17-1-16,-18 0 0,0 17 15,18 1-15,-17 18 0,-1-1 0,18 0 16,-18 18-16,18 18 15,0 0-15,0-1 0,0 18 0,18 1 16,-18-1-16,18 18 0,-1-18 0,1 18 16,0 0-16,-1 0 15,18 18-15,1-19 0,-1 19 16,18 0-16,0-19 0</inkml:trace>
  <inkml:trace contextRef="#ctx0" brushRef="#br0" timeOffset="1110.34">18538 741 0,'0'0'0,"0"-18"0,0-35 16,0 36-16,-17 17 15,17-18-15,0 36 16,0-1 0,0 1-16,0 17 0,0-17 0,0 17 15,17 18-15,-17-18 0,0 18 0,0-18 16,0 18-16,-17 0 0,17 0 15,-18 0-15,18 18 16,-17-18-16,17 0 0,-18-1 16</inkml:trace>
  <inkml:trace contextRef="#ctx0" brushRef="#br0" timeOffset="1461.37">19032 1094 0,'0'0'0,"-17"0"31,-1 17-31,18 1 16,-18 0-16,18-1 0,-17 1 16,17 17-16,-18-17 0,18 17 15,0 0-15,0 1 16,18-19-16,-18 18 0,17-17 15,1 0-15,17-1 16,-17-17-16,0 0 0,17-17 16,-17-1-16,17 0 0,-18 1 15,1-18-15,-18-1 0,0 1 16,0 17-16,0-17 0,-18 17 0,1-17 16,-1 18-16,-17-1 0,0 18 0,17-18 15,-17 18-15,-1 0 0,19 0 0,-1 0 16,-17 18-16,17 0 15,1-1-15</inkml:trace>
  <inkml:trace contextRef="#ctx0" brushRef="#br0" timeOffset="2178.71">19650 1235 0,'0'0'0,"17"0"0,19-36 15,-36 19-15,0-1 0,-18 18 16,0-17-16,-17 17 0,17 0 0,-17 0 16,18 0-16,-19 17 0,19-17 15,-19 18-15,19-1 16,-1 19-16,18-19 0,-18 1 16,18 17-16,0-17 15,0 0-15,18-1 0,0 1 16,-1-18-16,1 0 0,17-18 15,-17 18-15,17-35 16,-17 17-16,-1 1 0,19-1 16,-36 0-16,17 18 15,-17 18-15,0 0 16,0 52 0,-17 1-16,-1-18 0,18 17 15,-18 1-15,18-1 0,0 1 16,0-1-16,-17 1 15,17-18-15,0 0 0,0 0 16,0-18-16,-18-17 0,18-1 16,0 1-16,-17-18 15,17-18-15,0 1 0,17-19 16,1 1-16,-1-18 0,1 0 16,17 0-16,1-17 15,17-1-15,-18 18 0,18-17 16,0-1-16,0 18 15,-18 0-15,0 0 0,0 18 16,1-18-16,-19 18 0,1 0 0,0-1 16,-18 1-16,0 18 0,-18-1 0,0 0 15,1 18-15,-1 0 0,0 0 16,1 0-16,-1 0 0,0 18 16,1 0-16,17-1 15,0 1 1,17-1-16,19 1 0,-19 0 15,19-1-15,-1 1 0,0 17 16,1 1-16,-1-1 16,-18 0-16,1 0 0,-18 1 15,0-1-15,0 0 16,-18 0-16,1 1 0,-18-19 16,-18 19-16,17-19 0,-34 1 15,-1-18-15</inkml:trace>
  <inkml:trace contextRef="#ctx0" brushRef="#br0" timeOffset="6419.12">10689 2311 0,'0'-18'16,"0"0"-1,18 18 16,-18-17-15,17 17-16,1 0 31,0 0 1,-18 17-32,17 1 15,-17 35 1,0-18-16,0 1 0,0 16 15,0-16-15,0 17 0,-17 0 16,17-18-16,0 0 16,-18 0-16,18 1 0,0-19 15,-18-17 1,18-17-16,0-1 16,0-17-16,0-1 0,0-16 15,0-1-15,0 0 16,0 0-16,18-18 0,-18 18 15,18 18-15,-18-18 0,17 18 16,1 0-16,-18 17 16,18-17-16,-1 17 0,19 0 15,-19 1-15,18-1 16,-17 0-16,17 1 0,1 17 16,-1 0-16,-17 0 0,17 0 15,-18 0-15,1 17 16,-18 1-16,0 17 0,0-17 15,-18 17-15,1 1 16,-1-1-16,-17-18 0,0 19 16,-1-1-16,19-17 0,-19-1 15,19 1-15,-1 0 16,1-18-16,34-18 31</inkml:trace>
  <inkml:trace contextRef="#ctx0" brushRef="#br0" timeOffset="6814.95">11289 2275 0,'0'0'16,"18"0"-16,17 18 16,-35 0-16,17-1 0,1 19 15,0-19-15,-1 19 0,1-1 16,-18-18-16,18 19 0,-18-1 16,0-17-16,0 17 15,0-17-15,0-1 16,-18-17-1,18-17-15,-18-1 0,18-17 16,-17-1-16,17 1 0,0 0 16,17 0-16,1-1 15,0 1-15,-1 17 0,1-17 16,0 17-16,17 1 16,-18-1-16,1 18 0,0-18 15,-1 18-15,1 0 16,0 0-16</inkml:trace>
  <inkml:trace contextRef="#ctx0" brushRef="#br0" timeOffset="7162.73">11853 2222 0,'0'-17'15,"0"-1"-15,-17 18 16,-1 0-1,0 18-15,18-1 0,-17 1 16,-1 0-16,0-1 16,18 19-16,-17-19 0,17 19 15,0-1-15,0-17 16,17 17-16,1 0 0,17-17 16,-17-1-16,17 1 0,18-18 15,-17 0-15,-1-18 16,0 1-16,0-1 0,-17-17 15,0 17-15,-18-17 16,0 0-16,0 17 0,-18-17 16,0 17-16,-17 0 0,0-17 15,0 35-15,17-18 16,-17 1-16,17 17 0,0 0 16,1 0-16</inkml:trace>
  <inkml:trace contextRef="#ctx0" brushRef="#br0" timeOffset="7642.7">12259 1782 0,'0'-18'15,"0"0"-15,18 36 31,-18 17-31,0 0 16,17 1-16,-17-1 0,0 18 16,18 17-16,-18-17 15,0 0-15,18 0 0,-1 18 16,-17-18-16,18 0 0,-1-18 16,-17 0-16,18 0 15,-18 1-15,0-19 16,0-52-1,0 17-15,0-17 16,0 0-16,18 0 16,-1-18-16,1 17 0,0 1 15,17 0-15,-17 17 0,17 1 16,0-1-16,0 18 16,1 0-16,-19 0 0,-17 18 15,0 17-15,0-18 0,0 19 16,-35 17-16,0-18 15,0 18-15,-18 0 0,0 0 16,-18-18-16,1 0 16,-1 1-16,18-1 0,-17-18 15,17 1-15,17-18 16,1 0-16</inkml:trace>
  <inkml:trace contextRef="#ctx0" brushRef="#br0" timeOffset="9160.19">14676 529 0,'-18'0'0,"0"0"15,1 0 1,-1 0-16,18 18 0,-18-18 0,1 0 15,-1 0 17,18 17-32,-18-17 15,18 18-15,-17-18 0,-1 18 16,1-18-16,-19 17 0,19 1 0,-1-18 16,-17 18-16,17-1 0,0 1 0,1-18 15,-1 18-15,18-1 0,-18 1 16,1-1-16,17 19 0,0-19 0,-18 1 15,18 17-15,0-17 0,0 17 0,-17-17 16,17 17-16,0 0 0,0-17 0,0 17 16,0 1-16,0-1 0,0 18 15,0-18-15,17 18 16,-17 0-16,18-18 0,-18 18 16,17 0-16,1 0 15,-18-18-15,18 0 0,-18 1 16,17-1-16,-17 0 0,18-17 15,-18 17-15,18-17 16,-18 0-16,17-1 0,1 1 16,0-1-16,17 1 0,0 0 15,18-1-15,0 1 16,0 0-16,17 17 0,19-17 16,-1-1-16,0 1 15,18-18-15,0 17 0,17 1 16,1-18-16,-1 0 15,1 0-15,17 0 0,-18 0 16,-17-18-16,17 18 0,-17-17 16,-17-1-16,-1 1 15,-18-1-15,1-17 0,-1-1 16,-17 1-16,-17-18 0,16 0 16,-16 0-16,-19-17 15,1-1-15,0 1 0,-1-1 0,-17 1 16,0-1-16,0 0 0,-17 19 0,-1-1 15,0 17-15,1-17 0,-19 18 0,1 0 16,0 0-16,0 17 0,-1-17 16,1 17-16,0 0 0,0 1 0,-1-1 0,19 0 15,-19 1-15,19-1 0,-1 1 16,0 17-16,1-18 0,-1 18 0,1-18 16,-1 1-16,0 17 0,1-18 15,-1 18-15,0-18 0,1 18 0,-1 0 16,-17-17-16,-1 17 0,-16 0 0,-1-18 15,-18 18-15,1 0 0,-1-18 0,-17 18 16,0 0-16,-1 0 0,1 0 0,0 0 16,0 0-16,0 0 0,-1 0 15,19 18-15,-1-18 0,18 0 0,-17 18 0,35-1 16,-18-17-16,17 18 0,19 0 16,-19-1-16,36 1 0</inkml:trace>
  <inkml:trace contextRef="#ctx0" brushRef="#br0" timeOffset="10287.45">18292 776 0,'-18'-35'15,"0"17"-15,1 1 0,-1-1 16,0 18-16,1-18 0,-1 18 0,0-17 16,1 17-16,-1 0 0,0-18 15,1 18-15,-1 0 0,1 0 0,-1 0 16,0 0-16,-17 0 0,17 0 0,-17 0 15,0 0-15,0 0 0,17 0 0,0 0 16,-17 18-16,17-18 0,18 17 0,-17-17 16,-1 18-16,18 0 0,-18-1 15,18 18-15,0-17 0,0 0 0,0-1 16,0 19-16,0-1 0,0-17 16,0 17-16,18 0 0,-18 0 0,0 1 15,0-1-15,0 18 0,18 0 16,-18 0-16,17 0 15,1 17-15,0-17 0,17 18 16,-17-1-16,17 1 16,0-18-16,0 17 0,1-17 15,-1-18-15,0 18 0,-17-17 16,17-1-16,0-17 16,1 17-16,-19-18 0,19 1 15,-1 0-15,0-18 0,0 17 16,1-17-16,-1 18 15,0-18-15,18 0 0,0 0 16,18 0-16,-1 0 16,1 0-16,17 0 0,-17 0 15,17 0-15,18-18 0,-18 18 16,18-17-16,-18 17 16,0-18-16,18 18 15,-18-18-15,0 18 0,0-17 16,1-1-16,-1 18 0,0-17 15,-17 17-15,-1-18 0,1 18 16,-1-18-16,1 1 16,-18-1-16,0 0 0,-1 1 15,1-19-15,0 19 16,-17-18-16,17 17 0,-18-17 16,0 17-16,-17-17 0,17-1 15,-17 1-15,-1 0 16,1 0-16,0-1 0,-1 1 15,1-18-15,-18 18 0,0-18 16,17 18-16,-17-18 0,0 17 0,0 19 16,0-18-16,0 17 0,-17-17 0,17 17 15,-35 0-15,17 1 0,-17-1 16,-1 0-16,1 1 0,-18-19 0,0 19 0,-17-1 16,-1-17-16,1 17 0,-19-17 15,1 17-15,0 1 0,0-1 0,0 0 16,-18 1-16,18-1 0,-1 1 0,1 17 15,0-18-15,0 18 0,0-18 0,17 18 16,-35-17-16,18 17 0,0-18 0,0 18 16,-18 0-16,18-18 0,-18 18 0,18-17 15,-1 17-15,1 0 0,0 0 0,17 0 16,1 0-16,-1 0 0,1 17 0,17 1 16,0 0-16,0-1 0</inkml:trace>
  <inkml:trace contextRef="#ctx0" brushRef="#br0" timeOffset="12230.04">10389 4710 0,'0'0'0,"18"0"0,-18-18 0,0 0 15,0 1 1,0-1-1,0 0-15,-18 1 16,1 17 0,-1 0-16,0 0 15,-17 17-15,17 1 16,1 0-16,-18-1 0,17 19 16,0-1-16,1 18 0,-1-18 15,18 0-15,0 18 16,18-17-16,-1-1 0,1 0 15,0-17-15,-1-1 16,18 1-16,-17-18 0,17 0 16,1-18-16,-19 1 0,1-19 15,17 1-15,-35 0 16,18 0-16,-18-1 0,0 1 16,-18 0-16,1-1 15,-1 1-15,-17 18 0,17-1 16,-17 18-16,-1 0 0,19 0 15,-1 0-15,1 0 16,17 18-16,0-1 0</inkml:trace>
  <inkml:trace contextRef="#ctx0" brushRef="#br0" timeOffset="12683.34">10954 4780 0,'35'-18'0,"-70"36"0,88-53 16,-53 17-16,0 1 0,0-1 16,-18 0-16,0 1 15,1 17-15,-19 0 0,1 0 16,0 0-16,0 0 0,-1 17 16,1 1-16,17 17 15,1-17-15,-1 17 0,18 0 16,0 18-16,18-17 15,-1-1-15,1 0 0,17-17 16,1-1-16,-1-17 16,-17 0-16,17 0 0,0-17 15,0-18-15,-17-1 0,0 1 16,-1-18-16,1 0 16,-18-17-16,0-1 0,0 0 15,-18 1-15,18 17 0,-17-18 16,-1 19-16,0 16 15,18 1-15,-17 17 0,17 1 16,0 34 0,0 19-16,0-1 0,0 18 15,0 53 1,0-36-16,17 1 0,1-1 16,0-17-16,-1 18 0,19-18 15,-19 0-15,18-18 16</inkml:trace>
  <inkml:trace contextRef="#ctx0" brushRef="#br0" timeOffset="13093.45">11712 4745 0,'0'0'0,"0"-35"0,0 17 0,0 0 16,-17 1-16,-1 17 0,0 0 15,-17 0-15,17 17 16,1 1-16,-19 0 0,19 17 15,-1 0-15,1 0 16,17 18-16,0-17 0,0 17 16,0-18-16,17 0 0,1 0 15,-1-17-15,1 0 16,0-18-16,-1 0 0,19-18 16,-19-17-16,1-1 15,0-16-15,-1-1 0,1-18 16,-18 0-16,0 1 0,0-1 15,-18 1-15,1-1 16,-1 1-16,0 17 0,18 18 16,-17-1-16,17 19 15,0 34-15,0 1 16,0 17-16,17 18 0,-17-18 16,18 36-16,0-1 15,-18 1-15,35 0 0,-18-1 16,19 1-16,-1-1 0,0-17 15,1 0-15,17 0 16</inkml:trace>
  <inkml:trace contextRef="#ctx0" brushRef="#br0" timeOffset="13423.45">12506 4762 0,'-18'0'15,"36"0"-15,-53 0 0,17 0 16,0 0-16,1 0 0,-1 0 16,18 18-1,18-18-15,-18 18 0,17-18 16,19 17-16,-19-17 15,36 18-15,-17-18 0,16 0 16,1 0-16,0 0 16,-17 18-16,16-18 0,1 0 15,-17 0-15,-1 0 0,-17 0 16,-1 0-16,1 0 16,-36 0-1</inkml:trace>
  <inkml:trace contextRef="#ctx0" brushRef="#br0" timeOffset="13765.58">12418 5133 0,'0'0'0,"-18"18"15,0-18-15,18 17 16,18-17 15,0 0-31,17 0 0,-17-17 16,17 17-16,18 0 0,-18-18 15,18 0-15,0 18 16,0-17-16,0 17 0,-18 0 16,0-18-16,1 18 15,-1 0-15,-17 0 0,-1 0 16</inkml:trace>
  <inkml:trace contextRef="#ctx0" brushRef="#br0" timeOffset="16027.6">14393 4322 0,'0'-18'16,"18"0"-1,0 1 1,-18-1-16,17 18 16,-17-18-16,18 18 15,-18 18 1,0 0-16,0-1 0,18 19 15,-18-19-15,0 36 0,0-18 16,0 18-16,17 0 16,-17 0-16,0 0 0,0-18 15,0 18-15,0 0 16,0-18-16,0-17 0,0 17 16,0-17-16,0-36 15,0 1 1,-17-19-16,17 1 0,-18 0 15,0-36-15,1 1 16,17-1-16,-18 1 0,0-1 16,1-17-16,17 17 0,0 1 15,0 17-15,0 0 16,17 18-16,1-1 0,17 19 16,1-1-16,-1 18 15,18 0-15,0 0 0,0 18 16,-18 17-16,0 0 0,0 1 15,-17 16-15,0 1 16,-18-17-16,-18 17 0,-17 0 16,-1-18-16,1 0 15,-18 0-15,0-17 0,0 0 16,1-1-16,-1 1 0</inkml:trace>
  <inkml:trace contextRef="#ctx0" brushRef="#br0" timeOffset="16638.37">13564 5662 0,'0'0'0,"-53"18"16,36-1-16,-1-17 15,36 0 1,17 0-16,18 0 16,35-17-16,0 17 0,36-18 15,35 0-15,17-17 16,0 18-16,36-19 0,0 1 16,17 17-16,-17-17 0,-1 17 15,1-17-15,0 0 16,-18 17-16,-36 1 0,1-19 15,-18 19-15,-35-19 16,0 19-16,-36-1 0,-17 0 16,-17 18-16,-19-17 0,-52 17 31</inkml:trace>
  <inkml:trace contextRef="#ctx0" brushRef="#br0" timeOffset="17227.57">14270 6526 0,'0'-17'0,"17"-19"15,-17 19 1,0-1 0,0 1-16,0-1 0,0 0 15,0 1-15,0-1 16,18 18 15,-18 18-15,0-1-16,0 1 0,18 17 15,-18 0-15,0 1 16,0-1-16,17 18 0,-17 0 16,0 0-16,0 0 0,0 0 15,0 0-15,0-1 16,0-16-16,18-1 0,-18 0 15,0-17-15,18 0 0,-18-1 16,17-17-16</inkml:trace>
  <inkml:trace contextRef="#ctx0" brushRef="#br0" timeOffset="17511.6">14870 6720 0,'0'0'16,"-18"0"-16,0 0 15,36 0 1,17 0-1,-17 0-15,17-17 16,18 17-16,-18 0 0,1-18 16,17 18-16,-18-18 15,0 18-15,0-17 0</inkml:trace>
  <inkml:trace contextRef="#ctx0" brushRef="#br0" timeOffset="18006.54">15575 6332 0,'0'0'16,"0"18"15,0 17-31,0-17 16,18 17-16,-18 0 15,17 54-15,-17-54 16,0 18-16,18-18 16,-18 18-16,18-18 0,-18 1 15,17-1-15,-17-17 0,0-1 16,0-34 0,0-1-1,0-17-15,0-18 0,-17 0 16,-1 0-16,0-18 15,-17 1-15,17-1 16,1 1-16,-1-1 0,18 18 16,0 0-16,0 0 0,18 18 15,-1 17-15,19 1 0,-1-1 16,0 18-16,36 18 16,-36-1-16,0 19 15,-17-1-15,-18 0 16,0 18-16,-35 0 0,17-18 15,-35 18-15,18-17 0,-18-1 16,0 0-16,-17-17 16,17-1-16,0-17 0,0 0 15,18 0-15</inkml:trace>
  <inkml:trace contextRef="#ctx0" brushRef="#br0" timeOffset="22860.08">19050 3810 0,'18'0'15,"-18"-18"-15,17 18 16,-17-17-16,18-1 0,-18 0 16,18 18-16,-18-17 15,0-1-15,0 1 16,-18-1-1,0 18-15,1 0 16,-1 18-16,0-18 0,-17 17 16,17 1-16,-17-1 0,18 1 15,-1 0-15,0-1 16,1 1-16,17 0 16,17-1-16,1 1 15,17-18-15,-17 18 16,17-18-16,0 0 0,1 17 15,-1 1-15,0-1 16,0 1-16,-17 0 0,17-1 16,-17 1-16,0 17 15,-18 1-15,0-19 0,0 18 16,-18 1-16,0-19 0,-17 19 16,0-19-16,17 1 15,-17 0-15,0-18 0,-1 0 16,19 0-16,-1-18 0,0 18 15,1-18-15,17 1 16,0-1-16,0-17 0,17 17 16</inkml:trace>
  <inkml:trace contextRef="#ctx0" brushRef="#br0" timeOffset="23251.19">19438 3916 0,'0'0'0,"35"-18"0,-17 18 15,0-17-15,-18-1 0,35 0 16,-17 18 0,-18 18-1,0 0-15,0-1 0,17 1 16,-17-1-16,0 1 16,35 35-16,-35-35 15,18-1-15,0-17 16,-1 0-16,1 0 0,0 0 15,-1-17-15,1-1 0,0 0 16,-18 1-16,17-19 16,1 1-16,-18 0 0,17 0 15,-17 17-15,0-17 16,0 17-16,0 0 0,0 36 31,0 0-31,0-1 16,18 19-16,-18-1 0,0 0 15,18 0-15,-1-17 0,1 17 16,-18-17-16,18 0 16,17-1-16,-17-17 0,-1-17 15</inkml:trace>
  <inkml:trace contextRef="#ctx0" brushRef="#br0" timeOffset="23527.28">20285 3616 0,'0'0'0,"0"-18"0,0 1 16,0-1 0,-18 36-16,0-1 15,1 19-15,17-1 16,-18 0-16,1 0 0,17 1 16,0 17-16,0-18 15,0 0-15,0 0 0,17-17 16,1 0-16,17-1 0,-17-17 15,17 0-15,-17 0 16,17 0-16,-17-17 0,-1-1 16,1 0-16,-1 1 15,-17-1 1,-17 18-16</inkml:trace>
  <inkml:trace contextRef="#ctx0" brushRef="#br0" timeOffset="24342.14">20814 3475 0,'0'0'0,"0"-18"0,0 1 16,-18 17-16,1 0 15,-1 0-15,0 0 16,18 17-16,-17 1 16,-1 17-16,18-17 0,0 17 15,-18 0-15,18 1 0,0 17 16,18-18-16,-18 0 16,18 18-16,-1-18 0,1-17 15,0 17-15,-1-17 0,19-1 16,-19-17-16,18 0 15,1 0-15,-1 0 0,0 0 16,1-17-16,-1-1 16,-18 1-16,1-19 0,0 19 15,-1-19-15,-17 19 16,18-19-16,-18 1 0,0 18 16,0-19-16,0 19 0,0-19 15,0 19-15,-18-1 16,1 0-16,-1 18 15,0 18-15,18 0 16,-17-1-16,17 1 16,0 17-16,-18-17 0,18 17 15,0 0-15,18 18 16,-1-17-16,-17-19 0,18 19 16,17-1-16,-17-18 0,17 1 15,1-18-15,-1 0 16,18 0-16,-18-18 0,0 1 15,18-1-15,-17-17 16,-19 0-16,18-1 0,-35-17 16,0 18-16,0-18 0,0 18 15,0-18-15,-35 18 16,18-1-16,-1 1 0,0 18 16,1-1-16,34 18 31,1 18-31,0-1 0,17 1 15,0-1-15,0 1 16,18 17-16,-17-17 0,16 17 16,-16 1-16,-1-1 0,0 0 15,-17-17-15,0 17 16,-18 0-16,0-17 0,-18 0 16,-17 17-16,-1-17 15,1-18-15,0 17 0,-18-17 16,18 0-16,-18 0 0,35-17 15,-17-1-15,35 0 16</inkml:trace>
  <inkml:trace contextRef="#ctx0" brushRef="#br0" timeOffset="24913.05">22049 3387 0,'0'0'0,"0"-18"0,0 0 16,0 1 0,0-1-16,0 0 15,0 36 16,-18-18-15,0 18-16,1-18 16,-1 17-16,0 1 0,18 0 15,-17-1-15,-1 1 16,18 0-16,0-1 0,0 1 16,0-1-16,18 1 0,-1 0 15,1-1-15,0 1 16,17-18-16,-17 18 0,17-1 15,-17 1-15,17 0 16,-18-1-16,-17 1 0,0 0 16,0-1-16,-17 18 15,-1-17-15,1 0 0,-19-1 16,1 19-16,0-19 0,-18 1 16,0 17-16</inkml:trace>
  <inkml:trace contextRef="#ctx0" brushRef="#br0" timeOffset="25355.98">18697 5345 0,'0'0'0,"-194"17"16,106 1-16,-18-18 15,0 17-15,18-17 0,0 18 16,17-18-16,-52 18 16,88-1-16,17-17 15,36 0-15,17 0 0,18 0 16,53-17-16,17-19 15,18 1-15,53 0 0,18-18 16,17 0-16,36-17 16,17 17-16,0-18 0,36-17 15,-1 17-15,1 1 0,-1-1 16,-17 1-16,0 17 16,-35-18-16,-18 18 0,-18 0 15,-18 18-15,-34-18 16,-18 18-16,-18 0 0,-35 17 15,-18 0-15,-18 1 0,-17-1 16,-35 18-16</inkml:trace>
  <inkml:trace contextRef="#ctx0" brushRef="#br0" timeOffset="26701.24">19209 6473 0,'0'-17'0,"0"34"0,17-52 16,-17 18 0,0-1-1,0 0-15,18-17 16,-18 17-16,18 1 15,-1 17-15,-17-18 0,18 18 16,-18 18-16,0-1 0,18 1 16,-18 17-16,0 18 15,0 0-15,0 0 0,0 0 16,0 0-16,17 0 16,-17 0-16,18 0 0,-18-18 15,17 18-15,-17-36 0,18 19 16,-18-19-16,18-17 15</inkml:trace>
  <inkml:trace contextRef="#ctx0" brushRef="#br0" timeOffset="27006.62">20073 6526 0,'0'0'0,"-18"18"0,1-18 0,-1 0 16,0 0-16,18 18 0,-17-18 15,34 0 1,19 0-1,-1-18-15,0 0 0,1 18 16,17-17-16,-1-1 16,-16 0-16,17 1 0,-18-1 15,0 1-15</inkml:trace>
  <inkml:trace contextRef="#ctx0" brushRef="#br0" timeOffset="38898.22">4533 7708 0,'18'-17'0,"-18"-1"15,17 18-15,-17-18 16,0 1-1,0-1 1,0 36 31,18-18-47,-18 17 16,18 1-16,-18 0 0,17 17 15,1 0-15,-18-17 0,18 35 16,-18-18-16,17 0 15,-17 18-15,0-18 0,0 18 16,0-17-16,0-1 16,0 0-16,0 0 0,0-17 15,0 0-15,0-1 0</inkml:trace>
  <inkml:trace contextRef="#ctx0" brushRef="#br0" timeOffset="39361.25">5062 7691 0,'0'0'0,"0"-18"0,0 0 15,0 1 1,0 34 15,0 1-31,-17 0 16,17-1-16,0 1 0,-18 17 15,18 0-15,0 1 16,0 17-16,-18-18 0,18 0 16,0 0-16,18-17 15,-18 17-15,18-17 0,-1 0 16,1-18-16,0 0 0,-1 0 15,19 0-15,-19-18 16,1 0-16,-1-17 0,1 17 16,0-17-16,-1 17 15,-17-17-15,0 0 0,0 0 16,0-1-16,0 19 0,-17-19 16,-1 1-16,0 18 15,1-1-15,-1 0 0,1 1 16,-1 17-16,-17 0 15,35 17-15,-18 1 16,18 0-16,0-1 0,0 1 16</inkml:trace>
  <inkml:trace contextRef="#ctx0" brushRef="#br0" timeOffset="39740.06">5609 7691 0,'0'0'0,"18"-36"16,-18 19-16,0-1 15,0 0-15,-18 18 16,18 18 0,-17 17-1,-1-17-15,18 17 0,0 0 16,0 1-16,18-1 0,-18 0 15,17 18-15,1-18 16,-1-17-16,-17 0 16,36-18-16,-19 0 0,1 0 15,17-18-15,1 0 0,-19-17 16,1 18-16,-1-19 16,1 1-16,-18 0 0,0-1 15,0 1-15,-18 0 16,1 17-16,-18-17 0,17 17 15,-17 18-15,-18 0 0,17 18 16,1 0-16,0 17 16,-18 0-16</inkml:trace>
  <inkml:trace contextRef="#ctx0" brushRef="#br0" timeOffset="44561.58">6156 7814 0,'0'0'0,"-35"0"15,17 0 1,18-18-1,18 18 1,-18-17-16,17 17 16,1-18-16,0 0 15,-1 1 1,19-1-16,-1 18 0,0-17 16,0-1-16,18 0 15,-17 1-15,16 17 0,1 0 16,0 0-16,0 0 0,0 17 15,-18 19-15,18-1 16,-17 0-16,-19 0 0,19 18 16,-19-17-16,-17 16 15,18-16-15,-18-1 0,0 0 16,0 1-16,0-1 0,-18-17 16,18-1-16,-17 1 15,-1-1-15</inkml:trace>
  <inkml:trace contextRef="#ctx0" brushRef="#br0" timeOffset="45237.46">6738 8220 0,'0'0'0,"0"-18"15,0 0-15,0 1 32,18 17-32,-1 17 15,1 1 1,0-18-16,-18 18 15,17-1-15,1 1 16,0 17-16,-1-17 0,1 0 16,-1-18-16,-17 17 0,18-17 15,0 18-15,-1-18 16,1-18-16,0 1 0,-1-1 16,1-17-16,17-1 15,-17 1-15,-1 0 0,1 0 16,0-1-16,-1 1 0,-17 17 15,0 1-15,18-1 16,-36 36 0</inkml:trace>
  <inkml:trace contextRef="#ctx0" brushRef="#br0" timeOffset="46052.09">6509 9296 0,'17'0'16,"-17"-18"-1,18 0 1,-18 1-16,0-1 16,-18 0-16,1 1 15,-19-1 1,19 18-16,-18 0 0,17 0 16,-17 0-16,-1 0 0,1 0 15,17 18-15,1-1 16,-18 1-16,35 17 0,-18-17 15,18 17-15,0 1 0,0-1 16,0 0-16,18-17 16,-1 17-16,1-17 15,-1-1-15,1-17 16,0-17-16,-1-1 0,1 18 16,0-35-16,-18 17 15,17-17-15,-17 17 0,18 1 16,-18-1-16,0 0 0,18 1 15,-18 34 1,17-17-16,-17 36 16,0-19-16,18 1 15,-1 17-15,-17 0 0,18 1 16,-18-1-16,18 0 0,-18 1 16,17-1-16,1-18 15,-18 1-15</inkml:trace>
  <inkml:trace contextRef="#ctx0" brushRef="#br0" timeOffset="46382.17">6773 9260 0,'0'0'0,"-17"-17"15,-1 17-15,18 17 0,0 1 16,0 17-1,0-17-15,0 17 0,18 1 16,-18-1-16,17-18 0,1 19 16,0-19-16,-1 19 15,1-19-15,0-17 0,-1 0 16,1 0-16,-1 0 16,1-17-16,0-19 0,-18 19 15,17-19-15,-17 1 0,0 0 16,-17-18-16,-1 18 15,0-1-15,1 19 0,-18-1 16,-1 18-16,1 0 16,0 18-16,-1-1 0,-17 36 15,18 0-15</inkml:trace>
  <inkml:trace contextRef="#ctx0" brushRef="#br0" timeOffset="46980.23">6085 10495 0,'0'0'0,"-53"-18"15,18 18-15,0-17 0,17 17 16,-17 17-16,17 1 0,1 0 15,-1-1-15,18 19 16,-18-19-16,18 19 0,0-1 16,0 0-16,0 0 0,0-17 15,0 0-15,0-1 16,0 1-16,0-36 16,-17 1-16,17-19 15,0 1-15,-18-18 0,18 0 16,-17 0-16,17 18 0,-18-18 15,18 18-15,-18 0 16,18 17-16,0 0 0,18 18 16,-18 18-1,18 0-15,-1-1 0,1 19 16,17-1-16,-17-18 0,17 19 16,0-1-16,1-17 15,16 17-15,-16-17 16,-19-18-16,1 0 15,0-18-15,-1-17 0,-17 17 16,18-17-16,-18-18 16,0 18-16,0-1 0,0 1 15,0 0-15,0 17 0,0 0 16,0 36 0,0 0-16,18 17 15,-1 0-15,-17 1 0,18-1 16,0 0-16,17 36 15,0-36-15,-17-17 16,-1 17-16</inkml:trace>
  <inkml:trace contextRef="#ctx0" brushRef="#br0" timeOffset="47341.08">6491 10407 0,'0'0'0,"0"-18"0,0 36 47,18-18-47,-1 18 15,1-1 1,0-17-16,-1 0 16,-17-17-1,0-1-15,0 0 16,0 1-16,0-1 0,0 0 15,-17 1-15,-1 17 0,-17 0 16,17 0 0,0 17-16,1 1 0,-1 17 15,18-17-15,-17 17 16,17 0-16,0 1 0,17-1 16,1-17-16,-1-1 0,19 1 15,-19 0-15,19-18 16,-1-18-16,0 18 0,-17-35 15,17 17-15,0 0 16</inkml:trace>
  <inkml:trace contextRef="#ctx0" brushRef="#br0" timeOffset="47669.5">6826 10283 0,'18'-35'16,"-18"18"0,0-1-16,0 36 31,0 17-31,0 0 15,18-17-15,-18-1 16,17 19-16,-17-19 0,18 1 16,-18 0-16,17-1 15,-17-34 1,0-1 0,-17 0-16,17-17 0,-18 17 15,18-17-15,0 0 0,0 17 16,0-17-16,0 17 0,0 1 15,18-1-15,-1 18 16,19 0-16,-19 0 0,1 0 16,17 18-16,-17-1 15,17 1-15,0 0 0,-17 17 16,0-18-16,17 19 16,-35-19-16,18 19 0,-18-19 15</inkml:trace>
  <inkml:trace contextRef="#ctx0" brushRef="#br0" timeOffset="48240.67">7602 8643 0,'0'0'0,"-70"-18"15,35 1-15,17-1 0,-17 0 16,17 18-16,36 0 16,17 18-1,0-18-15,18 18 16,18-18-16,-1 17 0,18 1 16,1 0-16,-1-1 15,0-17-15,0 18 0,-17 0 16,-1-18-16,1 17 0,-18-17 15,0 0-15,-18 0 16,0 0-16,-17-17 0,-1 17 16,19 0-16</inkml:trace>
  <inkml:trace contextRef="#ctx0" brushRef="#br0" timeOffset="48602.09">9507 9031 0,'0'0'0,"0"-18"0,-17 1 16,-1 17-16,18-18 0,18 36 31,-18-1-31,17 1 16,1 0-16,-18 17 16,18 0-16,-1 1 0,-17-1 15,18 0-15,0 0 16,-18-17-16,17 17 0,1-17 15,-18 0-15,17-1 0,1-17 16,0-17-16</inkml:trace>
  <inkml:trace contextRef="#ctx0" brushRef="#br0" timeOffset="48894.75">9878 8978 0,'0'0'0,"17"-53"15,-17 36-15,0-1 16,0 36-1,-17 17 1,17 0-16,0-17 16,0 17-16,0 0 0,0 1 15,17-19-15,1 1 16,0 0-16,-1-1 0,19-17 16,-19 0-16,19-17 0,-19-1 15,18 0-15,-17 1 16,0-19-16,-18 1 0,0 0 15,0 0-15,0-1 16,-36 1-16,19 17 0,-18 1 16,-1 17-16,-17 0 0,0 17 15,0 1-15,1 17 16,16 18-16</inkml:trace>
  <inkml:trace contextRef="#ctx0" brushRef="#br0" timeOffset="52438.35">9842 11747 0,'0'-17'47,"0"-1"-32,0 1 1,0-1-16,0 0 16,0 1-16,0-1 15,0 0-15,-17 1 16,17-1-16,-18 0 0,1 18 16,-1-17-16,0 17 15,1 0-15,-19 0 0,19 0 16,-19 17-16,19 19 15,-18-19-15,17 19 0,0-1 16,1 0-16,-1 0 0,18 1 16,0-1-16,18-17 15,-1-1-15,-17 1 0,18-18 16,0 0-16,-1-18 0,18 1 16,-17-1-16,0 0 15,-1-17-15,1 0 0,-18 17 16,18-17-16,-18 17 15,0 1-15,17 17 16,-17 17 0,0 1-16,18 0 15,-18 17-15,18 0 0,-18 18 16,0-18-16,17 1 16,-17 17-16,0-18 0,18 0 15,-18 18-15,17-35 16</inkml:trace>
  <inkml:trace contextRef="#ctx0" brushRef="#br0" timeOffset="52776.65">10089 11659 0,'0'-35'0,"0"70"0,18-88 16,-18 36-16,0 34 31,0 1-31,0 0 15,0 17-15,0 0 0,0 0 16,0 18-16,18-17 16,-18-1-16,17 18 0,1-18 15,17-17-15,-17-1 16,0 1-16,17-18 0,-18-18 16,19 1-16,-19-18 0,19-1 15,-19-17-15,1 18 16,0-18-16,-18 0 0,0 0 15,-18 0-15,0 18 16,-17 0-16,0 17 0,-18 1 16,0 17-16,0 35 0,0-18 15,-17 36-15,17 0 16,-18 0-16,18 18 0</inkml:trace>
  <inkml:trace contextRef="#ctx0" brushRef="#br0" timeOffset="53085.51">9243 12929 0,'0'0'0,"-71"53"16,36-35-16,-36-1 16,54 1-16,-1-18 15,0 0-15,18 18 16,18-36-1,0 18-15,17-18 16,18 1-16,17-1 0,19-17 16,-1 17-16,35-17 15,1-18-15,-1 18 0,18 0 16,1-18-16,-19 17 0,0 1 16,-17 0-16,-18 0 15,-17 17-15,-18-17 0,0 17 16,-35 18-16,17-35 15</inkml:trace>
  <inkml:trace contextRef="#ctx0" brushRef="#br0" timeOffset="53350.5">9754 13317 0,'0'0'0,"-35"18"16,17-18-16,1 18 0,17-1 15,0 1 1,0 17 0,17 0-16,-17 1 0,0-1 15,18 53 1,-18-35-16,0 0 0,0 35 15,18-52-15,-18-19 16,17 1-16</inkml:trace>
  <inkml:trace contextRef="#ctx0" brushRef="#br0" timeOffset="53698.18">10089 13247 0,'0'0'0,"0"-53"15,-17 53-15,-1 18 16,1 17-16,-1-18 16,0 19-16,1-1 0,17 18 15,-18-18-15,18 0 16,0 1-16,18-1 0,-1 0 16,1-17-16,0 0 15,17-18-15,-18 0 0,1 0 16,17-18-16,-17 0 0,0 1 15,-1-19-15,1 1 16,0 0-16,-18 0 0,0-1 16,0-17-16,0 18 0,-18 0 15,0 17-15,-17-17 16,0 35-16,-1 0 0,1 0 16,0 18-16,0-1 15,17 1-15,0 17 0,1 0 16,17-17-16,17 17 0</inkml:trace>
  <inkml:trace contextRef="#ctx0" brushRef="#br0" timeOffset="54034.43">10407 13212 0,'0'0'16,"18"-18"-16,-1 0 0,-17 1 15,18-1-15,-36 36 31,18-1-31,-17 19 16,17-19-16,0 18 0,-18 1 16,18-1-16,0 0 15,18 1-15,-18-1 0,17-18 16,1 1-16,17-18 16,-17 0-16,17-18 0,-17 1 15,17-18-15,0-1 0,-17 1 16,17-18-16,-17 0 15,-1 18-15,-17-18 0,0 18 16,0-1-16,-17 1 0,-1 0 16,-17 17-16,0 18 15,-1 0-15,-17 0 0,18 18 16,-18-1-16,0 1 16,18 17-16</inkml:trace>
  <inkml:trace contextRef="#ctx0" brushRef="#br0" timeOffset="55124.52">5803 13141 0,'0'-18'0,"0"36"0,0-18 47,18 35-47,-18 1 0,17-1 16,1 18-16,0 17 15,-1 1-15,1-18 0,17 17 16,-17 1-16,0-18 0,-18 17 16,17-17-16,1-17 15,-18-1-15,0 0 0,0-17 16,-18-18 0,1-18-16,-1-17 15,0-18-15,1-18 0,-19 1 16,1-18-16,17-18 15,-17 18-15,18-18 0,-1 18 16,18-1-16,0 36 16,0-17-16,0 35 0,35 17 15,0 0-15,1 18 0,-1 0 16,18 18-16,-18 0 16,0-1-16,1 36 0,-1-18 15,-35 36-15,0-18 0,0 17 16,0 1-16,-18-18 15,1 17-15,-1-17 0,0-17 16,1-1-16,-1-17 16,1-18-16,17-18 0,0 0 15</inkml:trace>
  <inkml:trace contextRef="#ctx0" brushRef="#br0" timeOffset="55370.28">6315 12771 0,'17'-36'16,"-34"72"-16,34-89 0,-17 35 0,0 0 16,0 36-1,-17 17-15,17 1 16,0 16-16,0 1 0,0 18 16,17-1-16,1 1 0,17 0 15,1-1-15,16 18 16,-16-17-16,17-18 0,0 0 15,17 0-15,-17-18 16,0-17-16,0-18 0,0 0 16,0 0-16,-18-36 0</inkml:trace>
  <inkml:trace contextRef="#ctx0" brushRef="#br0" timeOffset="55887.54">7038 13159 0,'0'0'0,"-18"-71"16,1 53-16,-1-17 0,0 17 15,1 18 1,17 18-16,0 0 16,0-1-16,0 19 15,0-1-15,0 0 0,17 1 16,-17 16-16,0-16 0,18-19 16,-18 19-16,0-19 15,0-52 1,-18-36-1,18 19-15,0-1 16,-17 0-16,17 0 0,-18 17 16,18 1-16,-18 0 15,36 35 1,-18 18-16,18 17 16,-1-18-16,1 19 15,0-19-15,-1 1 0,1 0 16,0-1-16,-1 1 15,1-18-15,-1 0 0,-17-18 16,18 1-16,0-19 16,-18 1-16,0 0 0,0 0 15,17-1-15,-17 1 0,0 17 16,0 1-16,0-1 16,0 36-16,18-1 15,-18 19-15,18-19 0,-1 19 16,1-19-16,0 18 15,-1-17-15,1 0 0,17-1 16,-17-17-16,-1 0 16,1 0-16,-18-17 0,18-1 15,-1 0-15,-17-17 0</inkml:trace>
  <inkml:trace contextRef="#ctx0" brushRef="#br0" timeOffset="56150.82">7091 12100 0,'0'0'0,"-35"-70"16,35 34-16,0 19 15,17 17 1,1 35-16,17-17 0,0 35 16,18 0-16,0-1 15,18 19-15,-1 17 0,1 0 16,-1 1-16,1-1 0,0 18 15,-19-18-15,1 18 16,0-1-16,-17 1 0,-19-17 16,1-1-16,-18 0 0,-18-18 15,1 1-15,-19-18 16,1-18-16,-18 0 0</inkml:trace>
  <inkml:trace contextRef="#ctx0" brushRef="#br0" timeOffset="57774">11501 11924 0,'0'0'0,"-18"0"15,0 0 1,18 18-16,-17-18 0,17 17 16,-18-17-16,18 18 15,0-1 1,18-17-16,-1 0 15,19-17-15,-19 17 0,36-18 16,-18 1-16,1-1 16,17 0-16,-18 1 0,0-1 15,-17 0-15,-1 18 16,1 0-16</inkml:trace>
  <inkml:trace contextRef="#ctx0" brushRef="#br0" timeOffset="57944.35">11624 12065 0,'0'0'0,"-35"53"16,35-35-16,0-1 16,0 1-16,35-18 15,-17 0-15,-1 0 16,19-18-16,-1 18 0,0-17 16,-17-1-16,17 0 15,0-17-15,1 17 0,-1 1 16,0-19-16</inkml:trace>
  <inkml:trace contextRef="#ctx0" brushRef="#br0" timeOffset="58332.53">12488 11518 0,'0'0'0,"0"-53"16,0 18-16,-17 17 15,17 1-15,-18-1 0,0 18 16,1 0-16,-1 18 16,18-1-16,0 1 15,-18 17-15,18 1 0,0-1 16,18 0-16,-18 18 16,18-18-16,-1 1 0,1 16 15,0-34-15,17 17 0,-17-17 16,17-18-16,0 0 15,-17 0-15,17-18 0,-17-17 16,-1 17-16,-17-17 16,18 0-16,-18-18 0,0 18 15,-18-1-15,-17-16 0,17 16 16,-17 1-16,0 0 16,0 17-16,-1 18 0,1 0 15,0 0-15,17 0 16,0 18-16,1-1 0,17 1 15,0 17-15</inkml:trace>
  <inkml:trace contextRef="#ctx0" brushRef="#br0" timeOffset="58500.2">13035 11536 0,'0'0'0,"35"-18"16,-35 1-1,-17 17-15,-1 0 16,0 0-16,1 0 16</inkml:trace>
  <inkml:trace contextRef="#ctx0" brushRef="#br0" timeOffset="58856.84">13335 11183 0,'0'0'0,"18"-35"16,-1-1-16,-17 19 0,0-1 16,-17 1-16,-1 17 0,0 0 15,-17 0-15,0 17 16,17 1-16,-17-1 0,17 19 16,1-1-16,17 0 15,0 1-15,0-19 0,0 19 16,17-19-16,1 1 0,0-18 15,17 0-15,-18 0 16,1-18-16,17-17 0,-17 17 16,0-17-16,-18 0 0,17-1 15,-17 19-15,18-19 16,-18 19-16,18 17 0,-18 17 16,17 1-1,1 35-15,-1-18 0,1 18 16,0 0-16,-1 0 15,19 18-15,-19-18 0,19-1 16,-1 19-16,-18-18 0</inkml:trace>
  <inkml:trace contextRef="#ctx0" brushRef="#br0" timeOffset="60006.52">7567 15734 0,'0'0'0,"0"18"0,-18-18 16,1 0-16,-1 0 0,18-18 16,-17 18-16,17-18 0,0 1 15,-18-1-15,18 0 16,0 1-16,0-1 0,-18 0 16,18 1-16,0-1 0,-17 18 15,17 18 1,0-1-16,17 19 0,-17-1 15,18 18-15,0 0 16,-1 17-16,18-17 0,-17 0 16,0 18-16,-1-36 15,1 18-15,0-18 0,-1 0 16,-17-17-16,-17-36 16,17 1-1,-18-36-15,-17 0 0,17 0 16,-17-35-16,17 0 15,-17 0-15,17-1 0,-17 1 16,17 18-16,18-1 0,0 18 16,0 18-16,18 17 15,17 1-15,1 17 0,-1 0 16,0 17-16,0-17 0,1 35 16,-1-17-16,-17 17 15,-1 18-15,-17-17 0,0 16 16,-17 1-16,-1 0 15,0-17-15,-17-1 0,17 0 16,1 0-16,-19-17 0,19-18 16,-1 0-16,18-18 15,0 1-15</inkml:trace>
  <inkml:trace contextRef="#ctx0" brushRef="#br0" timeOffset="60269.15">8096 15152 0,'0'0'0,"0"-53"15,0 35-15,0 1 0,-17 17 16,-1 17 0,18 19-16,0-1 0,18 0 15,-1 18-15,1 0 16,0 0-16,17 0 0,0 17 15,18 1-15,0-1 0,0 1 16,17 0-16,-17-19 16,18 1-16,-1-17 0,-17-1 15,0-17-15,0-18 16,0-18-16</inkml:trace>
  <inkml:trace contextRef="#ctx0" brushRef="#br0" timeOffset="60755.3">8661 15293 0</inkml:trace>
  <inkml:trace contextRef="#ctx0" brushRef="#br0" timeOffset="61324.36">8661 15311 0,'-18'0'187,"0"0"-171,1-18-1,-1 18 1,18 18 0,18-1-1,-1-17-15,-17 35 16,18-17-16,0 17 0,17 1 15,-17-1-15,-1 0 16,19 0-16,-19 1 0,1 17 16,-1-18-16,-17-17 0,18 17 15,-18-17-15,-18-36 32,-17-17-17,-18-36-15,18 36 16,0-18-16,-1 0 0,1 0 15,17 18-15,-17-18 16,18 18-16,17-1 0,0 1 16,0 0-16,17 17 0,1-17 15,17 17-15,0 1 16,1-1-16,-1 0 0,0 1 16,1-1-16,-19 18 15,18 0-15,-17 0 0,-18 18 16,18-18-16,-18 17 15</inkml:trace>
  <inkml:trace contextRef="#ctx0" brushRef="#br0" timeOffset="61517.08">8749 15399 0,'0'0'0,"-18"35"15,18-17-15,18-18 16,0 0-1,17 0-15,-18-18 0,19 0 16,-1 1-16,-17-19 0,17 1 16,0 0-16,-17 17 15,17-17-15,-17 17 0,-18-17 16</inkml:trace>
  <inkml:trace contextRef="#ctx0" brushRef="#br0" timeOffset="61774.39">8855 14693 0,'0'0'0,"0"-17"15,17 17 1,1 17-16,0-17 0,17 35 16,18-17-16,-18 17 0,18 18 15,18-17-15,-19 16 16,19 19-16,0-18 0,-1 18 15,1-1-15,-1 1 0,1 17 16,-1-18-16,-17 19 16,-17-19-16,-1 1 0,-18-18 15,1 17-15,-18-35 16,0 1-16,0-1 0</inkml:trace>
  <inkml:trace contextRef="#ctx0" brushRef="#br0" timeOffset="62074.36">10072 15187 0,'0'0'16,"-18"0"-16,18-18 15,18 1 1,-1 17 0,19-18-16,-1 1 15,18-1-15,-18 0 16,-17 1-16,-1 17 0</inkml:trace>
  <inkml:trace contextRef="#ctx0" brushRef="#br0" timeOffset="62267.71">10125 15311 0,'0'0'0,"0"35"15,0-18-15,17-17 16,1 0-16,0 0 15,17-17-15,0-1 0,18 1 16,-18-19-16,18 1 0,0 0 16,0-1-16,-18 19 15,18-18-15,-17 17 0,-19 0 16</inkml:trace>
  <inkml:trace contextRef="#ctx0" brushRef="#br0" timeOffset="62806.11">11112 14534 0,'0'0'0,"0"-35"16,0 18-16,-17 17 15,17-18-15,-18 18 16,1 0-16,17 18 15,17-1-15,-17 1 16,18 17-16,-18-17 16,17 35-16,-17-18 0,18 18 15,-18 0-15,0 0 16,18-18-16,-18 18 0,0-18 16,0 0-16,0-17 0,17 0 15,1-18-15</inkml:trace>
  <inkml:trace contextRef="#ctx0" brushRef="#br0" timeOffset="63155.61">11589 14446 0,'0'-17'16,"0"34"-16,0-52 0,-18 35 31,18 18-31,0-1 0,-18 19 15,18-1-15,0 0 16,18 0-16,0 18 0,-1-17 16,1-1-16,17 0 15,-17-17-15,17-1 0,0-17 16,1 0-16,-19-17 0,19-1 16,-19-17-16,1 0 15,0-18-15,-18 0 0,0 0 16,-18 0-16,0 0 15,-17 0-15,0 18 0,-18 17 16,18 0-16,-18 18 0,0 18 16,0 0-16,0 17 15,18 18-15,-1 18 0,1-1 16,0 1-16,17-1 0</inkml:trace>
  <inkml:trace contextRef="#ctx0" brushRef="#br0" timeOffset="63476.11">11183 15663 0,'0'0'0,"-106"18"15,53-18-15,18 18 0,-18-18 0,18 0 16,0 17-16,17-17 15,36 0 1,17-17 0,18-1-16,0-17 0,17 17 15,18-35-15,18 18 16,0-18-16,0 18 0,17-18 16,1 0-16,-18 0 0,0 18 15,-18-18-15,0 17 16,-35 1-16,0 18 0,-18-1 15,-17 0-15,-1 1 0</inkml:trace>
  <inkml:trace contextRef="#ctx0" brushRef="#br0" timeOffset="63734.28">11747 15769 0,'0'0'0,"-17"18"15,-1-18-15,1 17 0,-1-17 16,0 0-16,1 18 0,-1 0 16,18-1-16,-18 1 15,18 0-15,0 17 0,0 35 16,18-34-16,-18-1 15,18 0-15,-18 1 16,17-1-16,-17-18 0,18 1 16</inkml:trace>
  <inkml:trace contextRef="#ctx0" brushRef="#br0" timeOffset="64089.53">11994 15699 0,'0'0'0,"-17"-36"16,-1 36-16,1 0 0,-1 0 15,18 18-15,-18-18 0,1 18 16,17 17-16,0-17 16,0 17-16,0 0 0,0-17 15,17 17-15,1 0 0,0-17 16,-1 17-16,1-35 15,-1 18-15,1-18 0,0 0 16,-1-18-16,1 18 0,0-35 16,-1 17-16,1-17 15,-18 17-15,0-17 0,0-18 16,0 18 0,-18 17-16,-17 1 0,17 17 15,-17 0-15,17 0 0,-17 0 16,18 0-16,-1 17 15,0 1-15,1-18 0</inkml:trace>
  <inkml:trace contextRef="#ctx0" brushRef="#br0" timeOffset="64424.5">12365 15610 0,'0'0'0,"17"-17"0,1-1 0,0 18 15,-1 0-15,-17 18 0,0-1 16,0 1-16,0 0 16,0 17-16,-17 0 0,17 18 15,0-18-15,0 1 16,0-1-16,0 0 0,0 1 16,17-1-16,1-18 0,17 1 15,-17-18-15,17 0 16,-17-18-16,17 1 0,-17-1 15,17-17-15,-17 0 16,-1-1-16,-17 1 0,18 0 16,-18 0-16,0-18 0,-18 35 15,1-17-15,-1-1 16,-17 1-16,17 17 0,-17-17 16,0 18-16,-18 17 15,17-18-15</inkml:trace>
  <inkml:trace contextRef="#ctx0" brushRef="#br0" timeOffset="69056.12">1252 13952 0,'0'0'0,"-17"0"0,-1 0 15,0 0-15,1-17 0,-1 17 16,18-18-1,18 18 1,-18 18-16,17-18 0,1 17 0,-18 19 16,18-1-16,-18-17 0,17 17 0,-17 18 15,0-18-15,18 0 0,-18 18 0,0-18 16,0 18-16,18-17 0,-18-1 0,0 0 16,0 1-16,0-1 0,0-18 0,0 1 15,0 0-15,-18-1 0,0-17 16,18-17-16,-17-1 0,-1 0 15,18-17-15,-18 0 0,1 0 16,-18-1-16,17-17 0,0 18 0,1-18 16,-19 18-16,19 0 0,-1-18 0,0 35 15,1-17-15,17 0 0,-18-1 0,18 19 16,0-19-16,18 19 0,-18-19 0,17 19 16,1-18-16,0 17 0,17-17 0,-17 17 15,17 0-15,-17-17 0,17 17 0,0 1 16,-17 17-16,17-18 0,-17 18 15,-1 0-15,1 18 0,0-1 16,-18 19-16,0-19 0,0 19 0,0-1 0,0 0 16,0 0-16,-18 1 0,0-1 15,1-17-15,17 17 0,-18 0 0,0-17 16,1 17-16,17-17 0,-18-1 0,18 1 16,0 0-16,-18-1 0,18 1 0,0 0 15,18-18-15,-18 17 0,18-17 0</inkml:trace>
  <inkml:trace contextRef="#ctx0" brushRef="#br0" timeOffset="69335.42">1693 14129 0,'-17'0'15,"-1"0"-15,0 0 16,36-18 0,0 18-1,-1-18 1,1 1-16,0-1 0,17 1 16,0-1-16,0-17 0,18 17 15,-17 0-15,-1 1 16,0-1-16,0 0 0,1 1 15,-1-1-15</inkml:trace>
  <inkml:trace contextRef="#ctx0" brushRef="#br0" timeOffset="70024.42">2487 13335 0,'0'0'16,"-18"-18"-16,1 1 15,17-1-15,-18 0 16,18 1 0,18 17 15,-18-18-15,35 1-16,-17-1 0,17 0 15,0 1-15,1-19 0,-1 19 16,-18-19-16,19 19 15,-19-19-15,19 19 0,-36-1 16,17 18-16,1 0 16,-18 18-1,0 17 1,18 0-16,-18 1 0,17 17 16,-17 0-16,18-1 0,-18 19 15,17 0-15,1-1 16,-18 1-16,0-18 0,18 17 15,-18-17-15,0 0 0,0 0 16,0-18-16,-18 0 16,18 1-16,0-19 0,-18 1 15,1 0-15,-1-18 16,1-18-16</inkml:trace>
  <inkml:trace contextRef="#ctx0" brushRef="#br0" timeOffset="70234.45">2628 13741 0,'0'0'0,"0"-36"15,0 19 1,0-1-16,0 0 0,18 1 16,-1-1-16,1-17 15,17 0-15,1-1 0,-1 19 16,0-19-16,0 1 0,1 0 15,-1 17-15,-17 1 16,17-1-16,-17 0 0,-1 18 16</inkml:trace>
  <inkml:trace contextRef="#ctx0" brushRef="#br0" timeOffset="70566.22">2558 14499 0,'-36'18'0,"72"-36"0,-89 71 16,35-35-16,0-1 15,1-17-15,34-17 31,1-1-31,0-17 0,17 0 16,18-1-16,0 1 16,0-18-16,35-18 0,0 19 15,0-1-15,18 0 0,0 0 16,0 0-16,0 0 16,-18 18-16,-18-1 0,1 19 15,-36-1-15,1 1 0,-19 17 16</inkml:trace>
  <inkml:trace contextRef="#ctx0" brushRef="#br0" timeOffset="70917.69">2946 14975 0,'0'0'15,"-53"0"-15,35 0 16,-17 0-16,17 0 0,1 0 16,17-17-1,17 17 1,1-18-16,17 0 0,0 1 15,18-18-15,-17-1 16,34 19-16,-17-19 0,0 1 16,0 0-16,-18 17 0,0 1 15,1-1-15,-19 0 16,1 18-16,-18-17 0</inkml:trace>
  <inkml:trace contextRef="#ctx0" brushRef="#br0" timeOffset="71148.3">3140 14852 0,'0'18'16,"0"-1"0,0 1 15,17-1-16,-17 1-15,0 0 0,18-1 16,0 19-16,-18-1 0,17 0 16,1 1-16,0-1 15,-1 18-15,1-18 0,-1 0 16,-17 1-16</inkml:trace>
  <inkml:trace contextRef="#ctx0" brushRef="#br0" timeOffset="74430.61">12788 14693 0,'-17'0'16,"17"-17"15,17-1-31,18 0 0,1 1 16,-1-19-16,0 1 0,18 17 15,-18 1-15,1-1 16,-1 1-16,0 17 0,-17-18 16,17 18-16,-17 0 15,0 0-15</inkml:trace>
  <inkml:trace contextRef="#ctx0" brushRef="#br0" timeOffset="74616.89">12982 14799 0,'0'0'15,"0"35"-15,-17-17 0,34-18 16,1 0-1,-1-18-15,1 1 0,17-1 16,1 0-16,17-17 0,-18 0 16,18 0-16</inkml:trace>
  <inkml:trace contextRef="#ctx0" brushRef="#br0" timeOffset="74981.32">13917 14058 0,'0'0'0,"-18"-17"16,1 17-16,-18 0 15,-1 0-15,1 0 0,17 17 16,-35 1 0,36 17-16,17-17 0,0 17 15,17-17-15,1 17 0,0-17 16,17 17-16,-17-18 15,17 1-15,0 0 0,0-1 16,1-17-16,17 0 16,-18-17-16,-17-1 15,-18 0-15,17-17 0,-17 0 16,0 17-16,-17-17 16,17 0-16,-36 17 0,19-17 15,-19 17-15,19 1 16,-19-1-16,1 18 0,18-18 15,-19 18-15,19 0 0,-1 0 16,18 18-16</inkml:trace>
  <inkml:trace contextRef="#ctx0" brushRef="#br0" timeOffset="75186.48">14340 13988 0,'-17'0'15,"17"17"1,-18-17-16,18 18 16,18-18-1,-18 18-15,17-18 0</inkml:trace>
  <inkml:trace contextRef="#ctx0" brushRef="#br0" timeOffset="75438.45">14464 13547 0,'0'-18'0,"0"0"15,18 54 1,-1-19 0,1 1-16,-1 17 15,19 0-15,-19 1 0,19 17 16,-19-18-16,19 0 0,-19 18 16,18-18-16,-17 1 15,0-1-15,-1 0 0,-17 1 16</inkml:trace>
  <inkml:trace contextRef="#ctx0" brushRef="#br0" timeOffset="80964.3">17039 10125 0,'0'0'0,"0"17"16,18-17 0,-1 0-1,1 0-15,0 0 16,-1-17-16,-17-1 31,0 0-31,0 1 16,0-1-16,0 1 15,-17-1-15,17 0 16,-18 1-16,0 17 16,18-18-16,-35 18 0,18 0 15,-1 18-15,0-1 0,1 1 16,-1 17-16,0 0 16,18 1-16,-17 17 0,17-18 15,0 18-15,0-18 0,0 0 16,0 1-16,17-1 15,1 0-15,-18-17 0,18-18 16,-1 0-16,19 0 16,-19 0-16,1-18 0,-1-17 15,1 17-15,0-17 0,-18 0 16,0-1-16,0-16 16,0 16-16,-18 19 0,0-19 15,1 19-15,-1-1 16,1 0-16,-1 18 0,0 0 15,1 0-15,17 18 0</inkml:trace>
  <inkml:trace contextRef="#ctx0" brushRef="#br0" timeOffset="81475.1">17674 10195 0,'0'0'0,"0"-35"16,0 17-16,0 1 16,0-1-16,-17 18 0,-1-18 15,0 1-15,1-1 16,-1 18-16,0-17 0,1 17 16,-1 0-16,0 0 15,1 0-15,-1 17 0,0 1 16,1-1-16,-1 1 0,18 17 15,0-17-15,0 17 16,0 1-16,18-1 0,-1 0 16,1 0-16,0 1 0,-1-19 15,19 1-15,-19 0 16,1-18-16,0 0 16,17 0-16,-17-18 0,-1 0 15,1 1-15,-1-19 0,1 1 16,-18-18-16,18 0 15,-18 0-15,0 0 0,0-17 16,-18-1-16,0 1 0,1-1 16,17 18-16,-18-17 15,1 34-15,-1 1 0,18 18 16,-18 34 0,18 18-16,0 1 0,0 34 15,0-17-15,18 35 0,-18-17 16,18 0-16,-18 17 15,17-35-15,-17 17 0,18-17 16,-1 0-16</inkml:trace>
  <inkml:trace contextRef="#ctx0" brushRef="#br0" timeOffset="81929.98">18203 10283 0,'18'-35'0,"-36"70"0,36-87 15,-18 34-15,0 0 0,0 1 16,-18-1-16,1 18 16,-1-18-16,0 18 0,1 0 15,-1 18-15,0-18 16,1 35-16,-1-17 0,1 0 16,-1 17-16,0 0 0,18 0 15,0 18-15,0-17 16,0-19-16,0 18 0,0-17 15,18 0-15,0-1 0,-1-17 16,1 0-16,17-17 16,-17-1-16,-1-17 0,19 0 15,-19-1-15,1-17 16,0 0-16,-1 1 0,-17-1 16,18-88-1,-18 70-15,-18 0 0,18 18 16,-17-52-1,-1 69-15,0 19 0,18 34 16,-17 19-16,17 17 16,0-1-16,0 19 15,0-18-15,17 35 0,1-17 16,0-18-16,-1 17 0,1-17 16,0 0-16,-1 0 15,18-18-15,1 0 0</inkml:trace>
  <inkml:trace contextRef="#ctx0" brushRef="#br0" timeOffset="82278.53">18715 10283 0,'0'0'0,"-53"0"16,35 18-16,1-18 0,-1 0 15,0 0-15,18 18 16,18-18-1,0 0-15,-1 0 16,19 17-16,16-17 16,-16 0-16,17 0 0,-18 0 15,0 0-15,1 0 0,-1 0 16,-18 0-16,1 0 16</inkml:trace>
  <inkml:trace contextRef="#ctx0" brushRef="#br0" timeOffset="83355.35">19191 9878 0,'0'0'0,"0"17"62,0 1-46,0 0-16,0 17 0,0-17 16,0 17-16,0 18 0,0-18 15,0 0-15,0 18 16,0-17-16,0-1 0,-18-18 15,18 19-15,0-19 0,-17-17 16,17-17 0,0-19-1,0 19-15,0-36 16,0 18-16,17-18 0,-17-18 16,18 1-16,-18 17 0,0 0 15,0 0-15,18 0 16,-18 18-16,17 35 15,-17 17 1,18 19-16,0-1 0,-18 0 16,17 18-16,1-18 0,0 18 15,17-17-15,-18-1 16,1-18-16,17 1 0,-17 0 16,0-18-16,-1 0 15,19-18-15,-19 0 0,1-17 16,0 0-16,-1-18 0,-17 0 15,18-18-15,-18 19 16,17-19-16,-17 18 0,0 0 16,0 18-16,0 17 15,0 1-15,0 34 0,0 1 16,0 17-16,18 0 0,-18 36 16,18-18-16,-18 35 15,17-17-15,-17-1 0,18 18 16,0-17-16,-18-18 15,17 17-15,1-17 0,-18 0 16,18-17-16,-18-1 0</inkml:trace>
  <inkml:trace contextRef="#ctx0" brushRef="#br0" timeOffset="84356.93">20461 10089 0,'-18'0'0,"1"0"31,34 0 1,1 0-32,0 0 15,17 0-15,0 0 0,1-17 16,16 17-16,1 0 15,0-18-15,-17 18 0,17 0 16,-36 0-16,18-17 16</inkml:trace>
  <inkml:trace contextRef="#ctx0" brushRef="#br0" timeOffset="84591.06">20355 10231 0,'-17'17'16,"-1"1"-16,36-18 15,-1 0 1,1 0-16,0 0 0,17 0 16,0 0-16,0-18 0,18 18 15,-17 0-15,16-17 16,-16 17-16,-1 0 0,18-18 15,-18 18-15,-17-18 16</inkml:trace>
  <inkml:trace contextRef="#ctx0" brushRef="#br0" timeOffset="84890">20708 9842 0,'-18'-17'15,"36"34"-15,-36-52 0,1 18 0,17-1 16,17 18 15,1 18-31,17-1 0,1 18 16,-19-17-16,19 17 0,-1 1 16,0 17-16,0-18 15,1 18-15,-19-18 0,19 18 16,-19-18-16,1 1 15,-18-1-15,0 0 0,0 0 16,-18 1-16,1-1 0,-19 0 16,1-17-16,-18 17 15,0 0-15,-17-17 0,17 0 16</inkml:trace>
  <inkml:trace contextRef="#ctx0" brushRef="#br0" timeOffset="87046.34">21978 9737 0,'0'0'0,"0"-18"16,0 0-16,0 1 15,0 34 1,18 1-1,-18 17-15,0 1 16,0-1-16,0 18 0,0 0 16,0 0-16,0 0 15,0-1-15,-18 1 0,18-17 16,0 17-16,0-36 0,0 18 16,0-17-16,0 0 15,-18-36 1,18 0-1,0-17-15,0 0 0,0-18 16,0-18-16,0 19 0,-17-19 16,17 0-16,0 1 15,0-1-15,0 1 0,17 17 16,-17 0-16,18 18 16,-18 17-16,18-17 0,17 35 15,-17-18-15,-1 18 0,19 0 16,-19 0-16,1 18 15,17 17-15,-17-17 0,-18 17 16,17 0-16,-17 0 16,0 18-16,-17-17 0,-1 17 15,0-18-15,-17 0 0,18 0 16,-19 1-16,19-19 16,-19 1-16,19 0 0</inkml:trace>
  <inkml:trace contextRef="#ctx0" brushRef="#br0" timeOffset="87358.93">22507 9296 0,'0'0'15,"35"-53"-15,-35 35 16,18 0-16,-18 1 0,0 34 31,0 1-31,0 17 16,-18 1-16,18 17 0,-17 0 15,17 17-15,-18 1 16,18 17-16,0-18 0,18 19 16,-18-19-16,17 18 0,19-17 15,-1-18-15,0 0 16,1-18-16,17 0 0,-18-17 15,18 0-15,-18-18 16,18-18-16,-35 0 16</inkml:trace>
  <inkml:trace contextRef="#ctx0" brushRef="#br0" timeOffset="87892.35">22966 9825 0,'0'0'0,"-18"-88"15,1 35-15,17 35 0,-18 0 16,18 1-16,0-1 0,-18 18 15,18 18 1,0-1-16,0 1 0,0 17 16,0 1-16,0-1 15,0 0-15,0 0 0,0 1 16,0-1-16,0 0 0,-17-17 16,17 0-16,0-1 15,-18-17-15,18-17 16,0-1-16,0 0 15,0-17-15,0-18 0,0 18 16,18-18-16,-18 0 0,17 18 16,-17-1-16,18 1 15,-18 18-15,18 17 0,-1 0 16,1 17 0,-18 1-16,17 17 0,1-17 15,0 17-15,-1-17 0,1-1 16,0 1-16,-1 0 15,1-18-15,0 0 0,-1-18 16,1-17-16,-1 17 0,-17-17 16,18-1-16,0 1 15,-18 0-15,0 0 0,17 17 16,-17 0-16,0 1 16,0 34-1,0 1-15,0 17 0,18 1 16,-18-1-16,18 18 15,-18-18-15,17 18 0,1-18 16,-18 0-16,18 1 16,-1-1-16,1-17 0,0-18 15,-1-18 1</inkml:trace>
  <inkml:trace contextRef="#ctx0" brushRef="#br0" timeOffset="88151.22">23319 9084 0,'0'0'16,"0"-88"-16,0 0 0,17 17 16,-17 18-16,18 0 0,0 18 15,-1 0-15,18 35 16,1 0-16,-1 17 0,0 19 16,18 17-16,0-1 0,18 19 15,-18 17-15,17 0 16,-17 1-16,-18 16 0,1 1 15,-19 18-15,1-1 16,-18-17-16,-18 17 0,-17 1 16,-71 88-1,53-124-15,-17 0 0,-1 0 16,-17-35-16,-18 0 0</inkml:trace>
  <inkml:trace contextRef="#ctx0" brushRef="#br0" timeOffset="88766.06">21202 11060 0,'0'0'16,"-35"17"-16,-1 1 0,-17-1 0,18-17 15,0 18-15,-18-18 0,18 18 16,17-18-16,-17 0 15,17 0-15,1 0 0,-1 0 16,53 0 0,53-18-1,1 18-15,16-18 16,36 1-16,18-1 16,35-17-16,0 17 0,36-17 15,-1 0-15,0-1 16,18 1-16,-18 0 0,-17 0 15,-18-1-15,-17 1 0,-19 0 16,-17 0-16,-35 17 16,-18-17-16,-35 17 0,0 0 15,-35 18-15,0-17 16</inkml:trace>
  <inkml:trace contextRef="#ctx0" brushRef="#br0" timeOffset="89513.47">21396 11765 0,'0'0'0,"-18"-18"0,1 18 15,-19 0 1,19 0-16,-1 18 0,0 0 15,18-1-15,0 1 16,0 0-16,0 17 0,0-17 16,0-1-16,18 1 15,-18 0-15,0-1 0,18 1 16,-18-1-16,0 1 16,-18-18 15,18-18-31,-18 18 15,18-17-15,-17 17 16,17-18 0,-18 18-16,18-17 0,-17-1 15,17 0 1,0 1 0,0-1-16,0 0 0,0 1 15,0-1-15,0-17 0,0 17 16,0 0-16,0 1 15,0-1-15,0 1 0,0 34 32,0 1-32,-18-1 15,18 1-15,0 17 0,0 18 16,0 0-16,0 0 16,0 18-16,0-18 0,0 17 15,0 1-15,0-1 16,-18 1-16,18-1 0,0-17 15,0 0-15,0-17 0,0-1 16,0-18-16,0 19 16,18-36-16,-18-36 31</inkml:trace>
  <inkml:trace contextRef="#ctx0" brushRef="#br0" timeOffset="90274.37">21819 12065 0,'0'0'0,"-17"0"15,17 18-15,-18-18 0,0 0 16,1 0-16,17 17 16,-18-17-16,0 18 15,18 0 1,0-1-16,18-17 16,0 18-16,-1-18 15,1 0-15,0 0 16,17 0-16,-17-18 0,17 18 15,-18 0-15,1-17 16,17 17-16,-17-18 0,0 0 16,-18 1 15,-18 17-31</inkml:trace>
  <inkml:trace contextRef="#ctx0" brushRef="#br0" timeOffset="90934.4">22737 11695 0,'0'0'0,"-18"-18"0,18 0 0,-18 18 16,1-17-16,-1-1 15,0 18 1,18 18-16,0-1 15,0 1-15,0 0 0,0-1 16,0 18-16,0-17 0,18 17 16,-18 18-16,0-17 15,0 17-15,0-1 0,0 1 16,-18 0-16,18-17 0,0 16 16,-17-16-16,17-1 15,0 0-15,0-17 0,-18-53 31,18-1-15,0 1-16,-18-18 16,1 0-16,17-17 0,-18-1 15,18 18-15,0-17 0,0-1 16,0 18-16,0 0 16,18 18-16,17 0 0,-17 17 15,17 0-15,0 18 0,1 0 16,16 0-16,-16 0 15,17 18-15,-18 0 0,-17-1 16,17 1-16,-35 17 16,0-17-16,0 17 0,-18 0 15,1-17-15,-19 17 0,1 1 16,0-19-16,-18 1 16,18 0-16,-1-1 0,1 1 15,17-18-15,1 0 16</inkml:trace>
  <inkml:trace contextRef="#ctx0" brushRef="#br0" timeOffset="91251.48">23319 11483 0,'0'0'15,"17"-18"-15,-17 1 16,-17-1-16,-1 18 16,0 0-16,18 18 0,-17-18 15,-1 17-15,0 19 16,1-19-16,-1 18 0,0 18 16,18-17-16,-17 17 0,17-1 15,0 1-15,0 0 16,17 53-1,-17-53-15,18-18 0,0 1 16,-1-1-16,1-17 0,17-1 16,-17-17-16,17 0 15,-17-17-15</inkml:trace>
  <inkml:trace contextRef="#ctx0" brushRef="#br0" timeOffset="91822">23636 11536 0,'0'0'0,"0"-18"16,-18 18-1,18 18-15,-17-1 16,17 1-16,-18 0 0,18-1 16,0 19-16,-17-19 15,17 19-15,0-19 0,0 18 16,0-17-16,0 0 15,0-1-15,-18-17 0,18 18 16,0-36 0,-18 1-16,18-19 15,0 19-15,0-18 0,0-1 16,18 19-16,-18-19 16,18 19-16,-18-19 0,17 36 15,1 0 1,-18 18-16,0 0 0,17-1 15,-17 1-15,18 17 0,0-17 16,-1 0-16,1-1 16,0 1-16,17-18 0,-17 0 15,-1 0-15,18-18 0,-17 1 16,17-1-16,-17-17 16,0 17-16,-1-35 0,1 18 15,0-18-15,-1 18 16,1-1-16,-18 1 0,0 0 15,0 17-15,18 1 0,-18 34 16,0 1 0,0-1-16,0 19 0,0-1 15,0 0-15,0-17 16,17 17-16,-17 0 0,18-17 16,-1 17-16,-17-17 15,18-18-15,0 0 0,-1 0 16,1-18-16</inkml:trace>
  <inkml:trace contextRef="#ctx0" brushRef="#br0" timeOffset="92046.49">24095 11165 0,'0'0'16,"17"-53"-16,1 18 0,-18-18 0,18 18 16,-1 17-16,1 1 15,0 17-15,-1 17 0,1 1 16,-1 17-16,1 18 0,0-18 15,-1 18-15,1 18 16,0-18-16,-1 17 0,-17-17 16,18 18-16,0-1 15,-1 19-15,1-19 0,-18 1 16,0-1-16,0 1 0,-18-18 16,1 17-16,-19-17 15</inkml:trace>
  <inkml:trace contextRef="#ctx0" brushRef="#br0" timeOffset="92897.37">25065 10054 0,'0'18'16,"-18"-18"-1,1 0-15,34 0 16,1 0-16,-1 0 16,1 0-16,0 0 15,17-18-15,-17 18 0,17-17 16,-17-1-16</inkml:trace>
  <inkml:trace contextRef="#ctx0" brushRef="#br0" timeOffset="93096.16">24924 10213 0,'0'0'0,"17"18"16,1-18-16,0 0 16,17 0-16,0 0 0,0-18 15,1 18-15,17-18 16,-18 1-16,18-1 0,0 18 15,0-18-15,0 1 0,0 17 16</inkml:trace>
  <inkml:trace contextRef="#ctx0" brushRef="#br0" timeOffset="94516.48">26388 9207 0,'0'-35'15,"0"18"-15,0-1 16,0 0-16,0-17 0,0 17 15,0 1-15,0-1 16,0 0-16,-18 18 16,18-17-16,-18 17 0,1 17 15,-1 19 1,1-19-16,-1 19 16,0-1-16,18 18 15,-17-18-15,-1 18 0,18 0 16,0 0-16,0 0 15,18-18-15,-1 0 0,1 1 16,17-19-16,0 1 0,1-18 16,-1 0-16,0 0 15,1-35-15,17 17 0,-36-17 16,18-1-16,-17 1 0,0 0 16,-1 0-16,-17-18 15,-17 17-15,17-17 0,-36 18 16,19 0-16,-18 0 15,-1-1-15,1 19 0,0 17 16,17 0-16,-17 0 0,17 17 16,0 1-16,1 17 15,-1-17-15,18 17 0,0-17 16</inkml:trace>
  <inkml:trace contextRef="#ctx0" brushRef="#br0" timeOffset="94696.52">27023 9366 0,'0'0'0,"0"-17"16,-18 17-16,0 0 16,1 0-16,-1 0 15,1 0 1</inkml:trace>
  <inkml:trace contextRef="#ctx0" brushRef="#br0" timeOffset="95178.65">27552 8978 0,'0'0'15,"18"-17"-15,-18-1 0,0-17 16,17-1-16,-17 19 0,0-1 16,-17 0-16,-1 1 15,0 17-15,-17 0 16,17 17-16,1 1 0,-1 0 16,0 17-16,1-17 15,-1 17-15,1 0 0,17-17 16,0 17-16,0-17 0,17-1 15,1-17-15,-1 0 16,19-17-16,-19-1 16,1-17-16,17 17 15,-35-17-15,18 0 0,0 17 16,-18-17-16,17 17 0,-17 0 16,0 36-1,0 0 1,18 17-16,-18 0 15,0 1-15,0 16 0,0 1 16,0 0-16,0 0 0,17 18 16,-17-18-16,0 0 15,18 17-15,-18-17 0,18-18 16,-18 18-16,17-17 0,-17-19 16,18 18-16,-18-17 15,18 0-15</inkml:trace>
  <inkml:trace contextRef="#ctx0" brushRef="#br0" timeOffset="95729.34">26106 10601 0,'0'0'0,"-36"0"0,1 0 16,0 0-16,17 0 0,0 0 16,-17 0-16,18 0 15,34 0 1,1 0-16,35 0 0,17-18 15,18 18-15,1-17 16,34-19-16,18 19 0,18-19 16,0 19-16,17-18 0,1-1 15,-1 1-15,0 0 16,-17 17-16,0-35 0,-18 18 16,0 0-16,-18-1 15,-17 1-15,-17 0 0,-1 0 16,-18-1-16,-17 19 0,-18-1 15,-17 0-15,-53 36 16</inkml:trace>
  <inkml:trace contextRef="#ctx0" brushRef="#br0" timeOffset="96596.99">26423 11483 0,'-18'0'47,"1"-18"-16,17 36 94,0 0-125,17 34 16,-17-34 0,18 17-16,-18 1 0,0-1 15,18 18-15,-18-18 16,0 0-16,0 1 0,0-1 16,0-17-16,0-1 15,17 1-15,-17 0 0,0-1 16,18-17-1,-18-17 1</inkml:trace>
  <inkml:trace contextRef="#ctx0" brushRef="#br0" timeOffset="97430.2">27076 11571 0,'-18'-18'0,"0"18"16,1 0-1,-1 0-15,0 0 16,1 0-16,-1 0 16,18 18-1,0 0 1,18-18 15,-1 0-31,1 0 0,0 0 16,-1 0-16,19 0 15,-1-18-15,0 18 0,1-18 16,-19 18-16,18-17 0,-17 17 16,0-18-16,-1 1 15</inkml:trace>
  <inkml:trace contextRef="#ctx0" brushRef="#br0" timeOffset="97887.82">27746 11289 0,'0'0'0,"-18"0"15,1 0-15,17 18 16,-18-18-16,18 17 0,-18 1 16,1 17-16,17-17 15,0 17-15,0 0 0,0-17 16,0 17-16,0 0 15,17-17-15,1 0 0,0-1 16,-1 1-16,1-18 0,0 0 16,-1 0-16,1-18 15,0 18-15,-1-17 0,1-19 16,-18 19-16,0-1 16,17-17-16,-17 0 0,0-1 15,-17 19-15,-1-19 16,1 1-16,-1 0 0,0 17 15,-17 1-15,17 17 0,-17 0 16,17 0-16,1 0 16,-1 17-16,0 1 0,1-18 15,17 18-15,0-1 16</inkml:trace>
  <inkml:trace contextRef="#ctx0" brushRef="#br0" timeOffset="98306.58">28240 11218 0,'-18'0'0,"18"18"0,-17-18 16,-1 0 15,36 0 0</inkml:trace>
  <inkml:trace contextRef="#ctx0" brushRef="#br0" timeOffset="98787.03">28663 10936 0,'0'0'0,"0"-35"16,0 17-16,0 1 15,-35-1-15,17 18 16,-17 0-16,17 0 0,-17 0 16,17 18-16,-17-1 15,18 1-15,-1-1 0,0 19 16,1-19-16,17 19 16,0 17-16,17-36 15,1 1-15,0-1 0,-1-17 16,1 0-16,-1 0 15,19-17-15,-19-1 0,1 1 16,0-19-16,-1 19 16,1-19-16,0 1 0,-1 0 15,-17 17-15,0-17 0,18 17 16,-18 1-16,0-1 16,0 36-1,17-18-15,-17 35 16,18 0-16,-18 0 0,18 1 15,-18 17-15,17 0 0,1 17 16,-18-17-16,18 0 16,-18 18-16,17-19 0,-17-16 15,18 17-15,-18-18 16,18 0-16,-18 0 0,0-17 16,17 0-16</inkml:trace>
  <inkml:trace contextRef="#ctx0" brushRef="#br0" timeOffset="109977.9">4921 13988 0,'-17'-18'16,"-1"-17"-16,18 17 15,-18 0-15,1 1 0,17-1 16,-18 1-16,18-1 16,-18 18-16,18-18 0,18 18 15,0 0-15,-1 0 16,1 18-16,0 0 16,17-1-16,-17 1 0,17-1 15,-18 1-15,19 0 0,-19-1 16,1 1-16,0 0 15,-1-1-15,1 1 0,0-36 16,-1 1 0,1-19-16,-18 1 0,17-18 15,1 0-15,0-17 0,-1-19 16,1 19-16,0-18 16,-1 0-16,1-1 0,0 1 15,-1 18-15,1 17 16,-1 0-16,1 0 0,0 0 15,-1 35-15,-17-17 16,0 0-16,0 17 0</inkml:trace>
  <inkml:trace contextRef="#ctx0" brushRef="#br0" timeOffset="119424.43">28822 9472 0,'0'-18'16,"0"1"-16,0-1 15,0 1 32,18 17-16,-1 0-15,1-18-16,-1 18 16,1 0-16,0-18 0,-1 18 15,19 0-15,-19-17 16,1 17-16,0-18 0,-1 18 16,1 0-16,0 0 15</inkml:trace>
  <inkml:trace contextRef="#ctx0" brushRef="#br0" timeOffset="119617.49">28840 9613 0,'0'0'16,"17"0"-1,1-17 1,-1 17-16,1-18 15,0 18-15,-1-18 0,19 18 16,-1-17-16,0 17 0,1-18 16,-1 18-16</inkml:trace>
  <inkml:trace contextRef="#ctx0" brushRef="#br0" timeOffset="120222.01">30745 8643 0,'0'0'0,"0"-18"0,0 1 16,-18 17-16,18-18 0,-18 0 15,1 1 1,-1 17-1,0 17 1,18 1 0,0 0-16,0 17 0,0-17 15,0 17-15,0 0 16,0-17-16,0 17 0,0 0 16,0-17-16,18 0 0,0-1 15,-1-17-15,1 0 16,0-17-16,17-1 0,-18 0 15,19 1-15,-19-18 16,1-1-16,0 1 0,-18 0 16,0-1-16,0 1 0,0 0 15,-18 0-15,-17-1 16,17 19-16,-17-1 0,0 0 16,-1 18-16,1 0 15,0 0-15,17 18 0,-17 0 16,17-1-16,1 1 0,-1 0 15,18-1-15,0 1 16,18-1-16</inkml:trace>
  <inkml:trace contextRef="#ctx0" brushRef="#br0" timeOffset="120487.54">31150 8661 0,'18'0'0,"-36"0"0,36 17 63,-18-34-1,18-1-46</inkml:trace>
  <inkml:trace contextRef="#ctx0" brushRef="#br0" timeOffset="120930.79">31715 8237 0,'0'-35'16,"0"70"-16,0-88 0,0 18 0,0 18 15,0-1-15,-18 0 0,0 1 16,1 17 0,-1 17-16,-17-17 15,17 18-15,1 0 16,-19 17-16,19-18 0,-1 19 15,0-19-15,18 1 0,0 0 16,0-1-16,0 1 16,18-18-16,0 0 0,17-18 15,-17 18-15,17-17 16,0-19-16,-17 19 0,-1-19 16,19 1-16,-36 18 0,17-19 15,-17 19-15,18-1 16,-18 0-16,0 36 15,0 0 1,18 35-16,-18-18 16,0 18-16,17-18 0,1 18 15,-18 0-15,18 0 16,-18 17-16,17-17 0,-17 0 16,18 0-16,-18-18 15,17 18-15,-17-17 0</inkml:trace>
  <inkml:trace contextRef="#ctx0" brushRef="#br0" timeOffset="121332.37">30198 9772 0,'0'0'0,"-71"0"16,36 0-16,17 0 0,36-18 16,0 18-1,34-17-15,1-1 0,36 0 16,-1 1-16,18-19 15,17 19-15,18-18 0,18 17 16,-18-17-16,18 17 0,0-17 16,-1 17-16,-17-17 15,1 0-15,-19 17 0,0-17 16,-17-1-16,-35 19 0,-1-19 0,-17 19 16,0-1-16,-35 0 0,0 18 0,-1-17 15,-34 17 1,-1 17-16,-17 1 15,-18 0-15</inkml:trace>
  <inkml:trace contextRef="#ctx0" brushRef="#br0" timeOffset="121867.35">31115 10389 0,'0'0'0,"-18"-17"15,1-1-15,-1 0 16,18 1-16,-18-1 15,18 0-15,-17 18 16,17 18 0,-18 0-16,18-1 15,-17 1-15,-1 0 16,18 17-16,-18-17 0,18 17 16,-17 0-16,17 0 15,0-17-15,0 17 0,17-17 16,1 17-16,0-35 0,17 18 15,-18-18-15,19 0 16,-1-18-16,0 1 0,18-36 16,-35 35-16,-1-17 15,1-1-15,-18 1 16,0 18-16,0-19 0,-18 19 16,1-1-16,-1 0 15,-17 18-15,0 0 0,-1 0 16,1 18-16,17-18 0,1 18 15,-18-18-15,35 17 16,-18 1-16,18 0 16,18-18-16</inkml:trace>
  <inkml:trace contextRef="#ctx0" brushRef="#br0" timeOffset="122065.15">31697 10372 0,'0'0'0,"0"-18"31,18 18 0,-1 0-15</inkml:trace>
  <inkml:trace contextRef="#ctx0" brushRef="#br0" timeOffset="122336.37">32067 9913 0,'0'0'0,"18"-18"16,-18 1-16,18 17 15,-18 17 1,0 1-16,0 0 0,17 17 16,-17 0-16,18 18 0,-18-18 15,18 18-15,-18 0 16,17 0-16,1 0 0,-18 0 16,18-18-16,-1 1 0,-17-1 15,18 0-15,-18-17 16,18-1-16,-18 1 0,17-18 15</inkml:trace>
  <inkml:trace contextRef="#ctx0" brushRef="#br0" timeOffset="123844.6">25188 13141 0,'-17'0'15,"-19"18"-15,19-18 16,-19 0-16,19 17 16,-1-17-16,36 0 15,-1 0 1,19 0-16,-19-17 16,19 17-16,-1-18 0,0 18 15,1-18-15,-1 1 16,0 17-16,-17 0 0,17-18 15,-17 18-15,-1 0 16</inkml:trace>
  <inkml:trace contextRef="#ctx0" brushRef="#br0" timeOffset="124078.2">24977 13370 0,'-18'18'0,"36"-36"15,-54 54-15,36-1 0,0-18 0,0 1 16,18 0 0,0-18-16,17 0 0,-17 0 15,17 0-15,0 0 16,0-18-16,1 18 0,-19-18 16,19 18-16,-1-17 0,-17 17 15,-1-18-15,1 18 16,-1-17-16</inkml:trace>
  <inkml:trace contextRef="#ctx0" brushRef="#br0" timeOffset="126423.37">26158 12912 0,'18'-18'16,"-18"0"-1,18 18-15,-18-17 16,17 17-16,-17-18 0,18 18 15,-18-18 1,0 1 15,0-1-31,0 1 16,-18 17-16,18-18 16,-17 18-16,-1-18 15,0 18-15,1 0 16,-1 0-16,1 0 15,17 18-15,-18-18 16,0 0-16,18 18 0,-17-18 16,-1 17-16,0 1 15,18-1-15,-17-17 16,17 18-16,0 0 16,0-1-16,0 1 0,0 0 15,17-1 1,1-17-16,0 0 15,-1 0-15,1 0 16,0 0-16,-1 0 16,1 0-16,-1-17 0,1-1 15,0 18-15,-18-18 16,17 1-16,-17-1 16,18 0-16,-18 1 0,18-1 15,-18 1-15,17-1 0,-17 0 16,0 1-16,18 17 15,-18-18-15,0 0 0,18 18 16,-18-17 0,0 34 31,0 1-32,0 0 1,0-1-16,0 1 0,0 0 15,0-1-15,0 1 0,0 17 16,0 0-16,0-17 16,-18 17-16,18 1 0,0-1 15,0 18-15,0-18 16,-18 18-16,18-18 0,0 18 16,0 0-16,0-18 0,0 18 15,0-17-15,0-1 16,18 0-16,-18-17 0,0-1 15,0 1-15,0 0 16,0-36 0,-18 0-1,18 1 1,-17-19-16,-1 1 16,18 18-16,-18-1 15</inkml:trace>
  <inkml:trace contextRef="#ctx0" brushRef="#br0" timeOffset="127385.05">26229 12771 0,'-18'-18'16,"18"0"77,-17 18-77,17-17 0,-18 17-16,18-18 15,-18 18-15,1-18 16,-1 18 0,1 0-16,-1 0 15,0 0-15,1 18 16,-1 0-16,0-18 15,1 17-15,17 1 0,-18-18 16,18 18-16,0-1 16,-18 1-16,18-1 0,0 1 15,0 17-15,0-17 16,18 0-16,0-1 16,-1 1-16,1-18 0,0 0 15,-1 0-15,19-18 16,-19 18-16,18-17 0,-17-1 15,17 18-15,-17-18 16,0 1-16,-1-1 0,1 0 16,-18 1-16,18-1 0,-18 1 15,0-1 1,0 0-16,0 1 0,0-1 16,0 0-16,0 1 0,0-1 15,0 0-15,0 1 16,17 17-16,-17-18 0,0 36 31,0-1-15,0 1-1,0 0-15,0 17 0,0-17 16,0 17-16,0 0 0,0 0 16,0 18-16,0-17 15,0 17-15,0-1 0,0 1 16,0 0-16,0 0 15,0 0-15,0 0 0,-17 0 16,17-18-16,-18 1 0,18-1 16,0 0-16,-18-17 15</inkml:trace>
  <inkml:trace contextRef="#ctx0" brushRef="#br0" timeOffset="129511.88">17762 15469 0,'0'0'0,"0"-17"15,0-1 1,0 0-16,0 1 16,0-1-16,0 0 15,0 1-15,0-1 16,0 1-16,-17-1 15,-1 18 1,18-18-16,-18 18 0,1-17 16,-1 17-16,1 0 15,-1 0-15,0 0 0,1 0 16,-1 0-16,18 17 0,-18 1 16,1 17-16,-1-17 15,18 17-15,0 0 0,-18 1 16,18-1-16,0 0 0,0 0 15,0 1-15,18-1 16,0-17-16,-18 17 0,17-17 16,19-18-16,-19 0 15,1 0-15,0-18 0,17 0 16,-18-17-16,1 0 0,0-1 16,-18 1-16,17 0 15,-17 0-15,0-1 0,-17 1 16,17 0-16,-18 0 15,0 17-15,1 0 0,-1 1 16,1 17-16,-1 0 0,0 0 16,1 17-1,17 1-15</inkml:trace>
  <inkml:trace contextRef="#ctx0" brushRef="#br0" timeOffset="130049.78">18433 15275 0,'-18'-17'15,"0"17"-15,1-18 16,-1 0-16,0 18 16,18-17-16,-17 17 0,-1 0 15,18-18-15,-17 18 16,-1 0-16,0 18 0,1-1 16,-1 1-1,0 17-15,18-17 0,0 17 16,-17 0-16,17 1 0,0-19 15,17 19-15,1-1 16,0-17-16,-1-1 0,1-17 16,0 0-16,-1 0 15,1-17-15,-1-1 16,1-17-16,-18-1 0,18-17 16,-1 18-16,-17-18 15,18 0-15,-18-17 0,0 17 16,0 0-16,0 0 0,-18 18 15,18-18-15,-17 35 16,17 1-16,-18 17 16,18 17-16,0 1 15,0 17-15,0 0 0,0 18 16,0 0-16,18-17 0,-18 16 16,17 1-16,1 0 15,0-17-15</inkml:trace>
  <inkml:trace contextRef="#ctx0" brushRef="#br0" timeOffset="130499.21">18944 15363 0,'0'0'0,"0"-35"0,0 18 15,0-1-15,0 0 0,0 1 16,-17-19-1,-1 19-15,0 17 0,1-18 16,-1 18-16,0 0 16,1 0-16,-19 0 0,36 18 15,-17-1-15,-1 1 0,0 17 16,18-17-16,-17 17 16,17-17-16,0 17 0,0-17 15,17-1-15,-17 1 0,18 0 16,0-18-16,17 0 15,-17-18-15,-1-17 16,1-1-16,0 1 16,-1-18-16,1 0 0,-18-17 15,18-1-15,-18 18 0,0-17 16,0-1-16,0 18 16,0 18-16,0 0 0,-18 17 15,18 36 1,0 17-16,18 0 15,-18 18-15,17 0 0,-17 0 16,0 0-16,18 18 16,-18-1-16,17 1 0,-17-18 15</inkml:trace>
  <inkml:trace contextRef="#ctx0" brushRef="#br0" timeOffset="131363.65">19667 15011 0,'0'0'0,"0"-18"16,0 0-16,0 1 0,0-1 16,18 18-1,-18 18 1,0-1-1,0 19-15,0-19 0,0 19 16,0 17-16,18-18 16,-18 18-16,0 0 0,0 0 15,0-18-15,0 18 0,0-18 16,0 0-16,0-17 16,0 0-16,0-1 0,-18-34 31,18-19-31,0 1 0,-18 0 15,18-18-15,-17 0 0,17 0 16,0-18-16,0 19 16,-18-1-16,18 17 0,0 1 15,0 0-15,18 17 16,-1 0-16,-17 1 0,18 17 16,0-18-16,17 18 0,-17 0 15,17 0-15,-18 0 16,19 0-16,-1 0 0,0 0 15,18 18 1,-18-1-16,-17-17 0,0 18 16,-1 0-16</inkml:trace>
  <inkml:trace contextRef="#ctx0" brushRef="#br0" timeOffset="131575.71">19738 15187 0,'0'0'0,"-35"18"16,35-1-16,-18-17 15,36 0-15,-18 18 16,35-18-16,-17 0 0,17 0 16,0-18-16,0 18 15,1-17-15,17 17 0,-18-18 16,18 18-16,0 0 15</inkml:trace>
  <inkml:trace contextRef="#ctx0" brushRef="#br0" timeOffset="131979.1">20338 15152 0,'0'0'0,"-18"0"16,0 0-16,18-18 15,18 18 1,0 0-16,17 0 16,-17 0-1,-1 0-15,36 0 0,-18 0 16,1 0-16,17 0 0,-1 0 15,-16 0-15,17 0 0,0 18 16,-18-18-16</inkml:trace>
  <inkml:trace contextRef="#ctx0" brushRef="#br0" timeOffset="132194.72">20620 15452 0,'0'0'0,"-18"17"16,1-17-16,-1 18 0,0-18 16,18 18-16,18-18 15,0 0-15,-1 0 16,18 0-16,1 0 0,-1 0 16,18-18-16,0 18 15,0-18-15,17 1 0,-17-1 16,18-17-16</inkml:trace>
  <inkml:trace contextRef="#ctx0" brushRef="#br0" timeOffset="133009.31">22278 14781 0,'0'0'0,"-18"0"16,18-17-16,-17-1 0,17 0 16,-18 18-16,18 18 47,0 17-47,0-17 15,0 0-15,0 17 16,0 0-16,0 18 0,-18-18 15,18 1-15,-17-1 0,17 18 16,0-35-16,-18 17 16,18-18-16,0 1 0,-18 0 15,18-36 1,-17 0 0,17-17-16,0 0 15,-18-18-15,18 0 0,0 0 16,-17 0-16,17-17 0,0 17 15,0 0-15,17 0 16,-17 18-16,18-1 0,-1 1 16,19 17-16,-19 1 0,19 17 15,-1 0-15,0 0 16,-17 0-16,17 17 0,-17 1 16,-1 17-16,1 1 15,-18-1-15,0 18 0,-18-18 16,1 0-16,-1 1 0,-17-1 15,0 0-15,-1 0 16,1-17-16,0 0 0,-1-1 16,19 1-16,-1-18 15,1-18-15,17 1 0</inkml:trace>
  <inkml:trace contextRef="#ctx0" brushRef="#br0" timeOffset="133313.94">23054 14287 0,'0'0'0,"0"-17"0,-18-1 16,1 18-16,-19 0 15,1 0-15,0 18 0,0-1 16,-1 1-16,1 17 15,17 18-15,1 0 0,-1 18 16,18-1-16,0 1 0,0 17 16,0-17-16,18 17 15,52 71-15,-34-106 16,-1 17-16,0-17 16,18 0-16,0-18 0,0 0 15,-18-17-15,18-18 16,-18 0-16</inkml:trace>
  <inkml:trace contextRef="#ctx0" brushRef="#br0" timeOffset="133834.99">23389 14852 0,'0'0'0,"0"-18"16,0 1-16,0-1 16,0 0-16,0 1 0,0-1 15,-17 18-15,17 18 16,0-1-1,0 1-15,-18 0 16,18 17-16,0 0 0,0-17 16,-18 17-16,18 0 0,0 1 15,-17-1-15,17-17 16,0-1-16,0 1 0,-18 0 16,0-36-1,18 0-15,0 1 16,0-19-16,-17 1 0,17 0 15,0-1-15,0 1 16,0 0-16,0 0 0,0-1 16,17 19-16,-17-1 15,18 18-15,0 0 0,-1-18 16,36 18 0,-18 0-16,-17 0 0,17 0 15,-17 0-15,17 0 0,-17 18 16,0-18-16,-1 0 15</inkml:trace>
  <inkml:trace contextRef="#ctx0" brushRef="#br0" timeOffset="134041.18">23248 14958 0,'0'35'15,"0"-17"-15,18-18 16,-1 17-16,1-17 16,17 0-16,-17 0 15,0 0-15,-1 0 0,1 0 16,-1 0-16,19-17 16,-19-1-16,1 18 0</inkml:trace>
  <inkml:trace contextRef="#ctx0" brushRef="#br0" timeOffset="134310.1">23566 14323 0,'0'0'0,"0"-71"16,0 54-16,0-1 15,17 0-15,18 18 16,-17 0-16,17 18 0,1 0 15,17 17-15,-1 0 0,19 18 16,0 18-16,17-1 16,-18 18-16,1 1 0,-1 16 15,-17-16-15,-17 16 16,-19-16-16,-17 16 0,-17-16 16,-1-1-16,-35 0 0,0 0 15,-17-17-15,-19 17 16</inkml:trace>
  <inkml:trace contextRef="#ctx0" brushRef="#br0" timeOffset="135012.37">21131 15928 0,'-35'0'0,"70"0"0,-105 0 16,35 0-16,-1 0 0,1 0 15,-18 0-15,18 0 0,0 0 16,-1 0-16,1 18 16,17-18-16,1 0 0,-1 0 15,0 17-15,36-17 16,0 0 0,-1-17-16,19 17 0,-1-18 15,35 18-15,-17-18 0,18 1 16,17 17-16,18-18 15,0 0-15,0 1 0,35 17 16,0-18-16,0 18 16,18-18-16,-1 18 0,19 0 15,-1 0-15,1 0 16,17 18-16,-18-18 0,-17 18 16,17-1-16,-35-17 0,0 18 15,-17-18-15,-18 18 16,0-18-16,-36 0 0,1 17 15,-36-17-15,18 0 0,-36-17 16,19 17-16,-54 0 31,-17 0-31,0 17 16</inkml:trace>
  <inkml:trace contextRef="#ctx0" brushRef="#br0" timeOffset="135449.7">21960 16492 0,'0'0'0,"-35"0"16,17-17-16,1 17 16,17-18-1,-18 18 1,18 18-1,-17 17-15,17-17 16,0 17-16,-18 0 0,18 0 16,0 1-16,0 17 15,0 0-15,0-18 0,0 18 16,0-18-16,18 0 16,-18 1-16,0-1 0,0-17 15,0-1-15,0 1 0</inkml:trace>
  <inkml:trace contextRef="#ctx0" brushRef="#br0" timeOffset="135793.51">22384 16669 0,'-18'0'16,"0"0"-16,1 0 31,34 0-16,1 0 1,0 0-16,-1 0 16,1 0-16,17 0 0,-17 0 15,17 0-15,-17 0 16,17 0-16,0 0 0,-17 0 16,35 0-1</inkml:trace>
  <inkml:trace contextRef="#ctx0" brushRef="#br0" timeOffset="136389.22">23054 16510 0,'-18'-18'16,"1"18"-16,-1 0 16,0 0-1,18 18-15,-17 0 16,17-1-16,0 1 0,0 0 16,0 17-16,0-18 15,0 19-15,0-1 0,0 0 16,0 1-16,0-1 15,0-18-15,0 19 0,0-1 16,0-17-16,0-1 0,0 1 16,-18-18-1,18-18-15,0 1 0,0-1 16,0-17-16,0-18 0,-17 0 16,17 0-16,0 0 15,-18-17-15,18 17 0,-18 0 16,18 0-16,0 18 15,0-1-15,0 19 0,0-1 16,18 0-16,0 1 0,17 17 16,-18-18-16,19 18 15,52-18-15,-35 18 16,-18 0-16,18 0 16,-18 18-16,1 0 0,-1-18 15,-17 17-15,-1 1 16,-17 0-16,0 17 0,-35-17 15,17-1-15,-17 18 0,0-17 16,-18 17-16,0-17 16,18 0-16,-18-1 0,0 1 15,17-18-15,-16 0 16</inkml:trace>
  <inkml:trace contextRef="#ctx0" brushRef="#br0" timeOffset="137106.44">23671 16404 0,'0'0'0,"0"-17"0,0-1 0,18 0 15,-18 1 1,0-1-16,0 36 31,0-1-31,0 1 16,0 17-16,-18-17 0,18 17 15,0 18-15,-17-18 16,17 18-16,0 0 0,-18 0 16,18 0-16,0 0 15,0 0-15,18-18 0,-1 0 16,-17 1-16,18-1 0,0 0 16,-1-17-16,1-1 15,0 1-15,17-18 0,-18 0 16,1 0-16,0 0 15,-1 0-15,-17-18 0,18 18 16,-18-17-16,0-1 0</inkml:trace>
  <inkml:trace contextRef="#ctx0" brushRef="#br0" timeOffset="137574.84">23954 16563 0,'0'-18'15,"0"36"-15,0-53 0,0 52 32,0 1-17,0 0-15,0-1 16,0 18-16,0 1 0,0-1 15,0 36 1,0-36-16,0 0 0,0-17 16,0 17-16,0-17 0,0-36 31,0 0-31,0-17 16,0 0-16,-18-18 0,18 18 15,0-18-15,-18 0 16,18 18-16,0-1 0,0 1 15,0 0-15,0 17 0,0 0 16,0 1-16,18 17 16,-18-18-16,18 18 15,-1 0-15,1 0 16,17 0-16,-17 0 0,17 0 16,0-17-16,-17 17 0,17 0 15,-17 0-15,17 0 16,-17 0-16,-1 17 0</inkml:trace>
  <inkml:trace contextRef="#ctx0" brushRef="#br0" timeOffset="137789.47">24077 16563 0,'-18'35'16,"36"-70"-16,-71 88 0,36-53 0,-1 17 15,18 1-15,18-18 16,-1 0-16,18 0 0,-17 0 16,17-18-16,1 18 15,-1-17-15,0-1 0,0 18 16,1-17-16,-19-1 0,1 18 16,0-18-16</inkml:trace>
  <inkml:trace contextRef="#ctx0" brushRef="#br0" timeOffset="138040.51">24306 16122 0,'0'0'0,"0"-18"16,18 1-16,17 17 16,-17 0-1,17 17-15,0 1 0,1 0 16,17 17-16,0 0 15,0 0-15,-1 18 0,1 0 16,-17 0-16,-1 0 0,0 18 16,-17-1-16,-18 18 15,-18-17-15,1-1 0,-19 1 16,19 0-16,-36-1 16,17-17-16,-16-18 0</inkml:trace>
  <inkml:trace contextRef="#ctx0" brushRef="#br0" timeOffset="138455.4">25329 15593 0,'-35'0'0,"18"0"16,34 17 15,1-17-31,-1 0 16,19 0-16,-1 0 15,0 0-15,1 0 0,-1 0 16,0 0-16,0 18 0,-17-18 15</inkml:trace>
  <inkml:trace contextRef="#ctx0" brushRef="#br0" timeOffset="138652.91">25118 15981 0,'0'0'0,"-36"53"16,36-36-16,18-17 15,17 18-15,-17-18 16,17 0-16,1-18 0,17 18 16,-1-17-16,-16 17 15,17-18-15,-18 0 0,18 18 16,-18-17-16,0-1 16</inkml:trace>
  <inkml:trace contextRef="#ctx0" brushRef="#br0" timeOffset="140538.91">26705 14781 0,'0'-17'16,"-17"17"-16,17-18 0,-18 0 16,0 18-1,1 0 1,-1 0 0,0 18-1,18 0-15,-17-1 0,-1 1 16,1 17-16,-1 1 15,0 16-15,18-16 0,-17 17 16,17-18-16,0 18 16,17-18-16,1-17 0,0 17 15,17-17-15,0-18 16,-17 0-16,17 0 0,0-18 16,1 0-16,-1-17 0,-18 18 15,19-19-15,-19 1 16,1-18-16,-18 18 0,0-1 15,0-16-15,0 16 16,-18 1-16,1 0 0,-19-1 16,19 19-16,-18 17 0,17 0 15,0 0-15,-17 17 16,17 1-16,18 0 0,0-1 16,0 1-16</inkml:trace>
  <inkml:trace contextRef="#ctx0" brushRef="#br0" timeOffset="140734.07">27446 14887 0,'0'0'0,"18"0"15,-36 0-15,0 0 16,-17 0-1,18 0-15,-1 0 16,0 0-16</inkml:trace>
  <inkml:trace contextRef="#ctx0" brushRef="#br0" timeOffset="141023.34">27887 14340 0,'0'0'0,"0"-17"16,0 34-16,0 1 15,0 0-15,0-1 0,0 19 16,0-1-16,-18 18 15,18 0-15,0 0 0,0 0 16,0-1-16,0 1 0,-17 0 16,17 0-16,0 0 15,0 0-15,-18-18 0,18 1 16,0-1-16</inkml:trace>
  <inkml:trace contextRef="#ctx0" brushRef="#br0" timeOffset="141527.38">26282 15752 0,'0'0'0,"-18"-18"15,-17 18-15,17 0 0,1 0 16,-19 0-1,1 0-15,18 0 0,-1 0 16,0 0 0,36-18-16,0 18 15,-1 0-15,18 0 16,1-17-16,17 17 0,17-18 16,1 0-16,17 18 15,18-17-15,17-1 0,18 18 16,0-18-16,36 18 0,-1-17 15,1 17-15,-1-18 16,0 18-16,-17-18 0,-18 1 16,0 17-16,-35-18 15,-18 18-15,-17-17 0,-18 17 16,0 0-16,-36 0 0</inkml:trace>
  <inkml:trace contextRef="#ctx0" brushRef="#br0" timeOffset="143109.81">26652 16051 0,'0'0'0,"0"-17"0,-17 17 31,17 17-15,-18-17-16,18 18 46,-18-18-46,18 18 16,-17-18-16,-1 17 0,1 1 16,-1 0-16,0 17 0,1-18 15,-1 19-15,18-1 16,0-17-16,0 17 0,0 0 16,0 1-16,0-19 15,18 18-15,-1-17 0,1 0 16,17-1-16,-17 1 0,17-18 15,0 0-15,1-18 16,34-35-16,-35 18 16,-17 0-16,17-18 15,-35 18-15,18-18 0,-18 0 16,-18 18-16,1-18 0,-1 0 16,0 17-16,-17 1 15,0 0-15,17 17 0,-17 18 16,0 0-16,-1 36 0,19-19 15,-1 18-15,1 1 16,17-1-16,0 18 0,17-18 16</inkml:trace>
  <inkml:trace contextRef="#ctx0" brushRef="#br0" timeOffset="143307.84">27428 16245 0,'0'0'0,"-17"0"15,-1 0 1,1 0-16,-1 0 16,0 0-16,1 0 15</inkml:trace>
  <inkml:trace contextRef="#ctx0" brushRef="#br0" timeOffset="143748.47">28152 15963 0,'0'0'0,"0"-35"15,-18 17 1,-17 18-16,17-17 0,-17-1 16,0 0-16,-1 18 0,-17 0 15,18 0-15,0 18 16,17 0-16,-17-1 0,17 1 16,1 17-16,17 0 0,0-17 15,0 17-15,17 1 16,1-19-16,0 1 0,17 0 15,0-18-15,-17 0 16,17 0-16,0-18 0,1 0 16,-19-17-16,18 17 0,-17 1 15,0-19-15,-18 19 16,17-18 0,-34 52-1,17 18-15,-18 1 16,18-1-16,-18 0 0,18 18 15,-17 0-15,17 0 16,-18 0-16,18 0 0,-17 0 16,17 0-16,-18-18 15</inkml:trace>
  <inkml:trace contextRef="#ctx0" brushRef="#br0" timeOffset="144220.51">28928 15275 0,'0'0'0,"-36"0"16,19 0-16,-1 0 15,1 0 1,34 0-16,1 0 16,-1 0-16,19 0 0,-1 0 15,18-17-15,-18 17 16,1 0-16,-1-18 0,0 18 15,-17-18-15,-1 18 16</inkml:trace>
  <inkml:trace contextRef="#ctx0" brushRef="#br0" timeOffset="144424.37">28787 15452 0,'0'17'16,"17"-17"0,1 0-16,0 0 15,-1 0-15,18 0 16,-17 0-16,17 0 0,1 0 16,-1 0-16,18 0 15,-18 0-15</inkml:trace>
  <inkml:trace contextRef="#ctx0" brushRef="#br0" timeOffset="145090.26">30039 14905 0,'0'0'0,"-18"0"16,18 17 0,-35 1-1,17 0-15,18-1 0,-17 19 0,-1-19 16,1 19-16,-1-1 16,18 0-16,0 0 0,0 1 15,0-19-15,0 19 16,18-19-16,-1 1 0,1 0 15,-1-18-15,19 0 0,-1 0 16,-17-18-16,17 0 16,0 1-16,-17-19 0,-1 1 15,1 0-15,-18 0 16,0-18-16,-18 17 0,1 1 16,-18 0-16,-1-1 0,-17 19 15,0 17-15,18 0 16,-18 0-16,18 0 0,17 17 15,1 19-15,17-19 16</inkml:trace>
  <inkml:trace contextRef="#ctx0" brushRef="#br0" timeOffset="145318.23">30886 15099 0,'-18'0'16,"0"0"-16,1 0 16,-1 0 15</inkml:trace>
  <inkml:trace contextRef="#ctx0" brushRef="#br0" timeOffset="145637.07">31238 14658 0,'0'0'0,"18"0"0,-18 18 15,0-1 1,0 1-16,0 17 15,0 0-15,-18 1 0,18-1 16,0 18-16,-17-18 16,17 18-16,-18-18 0,18 1 15,0-1-15,-17 0 16</inkml:trace>
  <inkml:trace contextRef="#ctx0" brushRef="#br0" timeOffset="145884.07">31609 14693 0,'0'0'0,"0"-17"16,0 34-16,0 1 15,0 17 1,0-17-16,0 17 0,0 0 15,18 1-15,-18-1 16,17 53-16,-17-35 16,0-18-16,18 1 0,-18-1 15,0 0-15</inkml:trace>
  <inkml:trace contextRef="#ctx0" brushRef="#br0" timeOffset="146091.34">31891 14728 0,'0'0'0,"18"-17"0,-1-1 15,-17 36 1,0-1-16,0 1 16,0 17-16,-17 1 15,17-1-15,0 0 0,-18 0 16,18 18-16,0-17 15,0-1-15,-18 0 0,18 1 16</inkml:trace>
  <inkml:trace contextRef="#ctx0" brushRef="#br0" timeOffset="146301.44">32244 14711 0,'0'0'0,"35"-35"15,-35 52 1,0 1-16,0-1 0,0 1 16,0 0-16,0 17 15,0 0-15,0 1 0,0-1 16,0 18-16,0-18 16,0 0-16,0 1 0,18-1 15,-18 0-15</inkml:trace>
  <inkml:trace contextRef="#ctx0" brushRef="#br0" timeOffset="146496.41">32702 14711 0,'18'-35'16,"-18"52"-1,0 1-15,0-1 0,0 1 16,0 0-16,0-1 0,0 19 0,0-19 15,-18 1-15,18 17 0,0-17 0,0-1 16,0 19-16,0-19 0,0 1 0,0 0 16,0-1-16,0 1 0</inkml:trace>
  <inkml:trace contextRef="#ctx0" brushRef="#br0" timeOffset="146687.01">33108 14552 0,'0'0'0,"18"-18"0,-1 1 0,1 17 16,0 0-16,-18 17 16,0 1-16,0 0 0,0 17 0,0-17 15,0-1-15,0 19 0,0-1 0,0-18 16,0 19-16,-18-1 0,18-17 0,0 17 16,-18-17-16,18-1 0,0 18 0,0-17 15,-17 0-15,17-1 0,0 1 0,-18-18 16</inkml:trace>
  <inkml:trace contextRef="#ctx0" brushRef="#br0" timeOffset="147608.57">26247 12612 0,'0'0'0,"17"0"0,-17-18 16,18 1-16,-18-1 16,0 0-16,18 1 0,-1-19 15,1 1-15,-18 0 0,17-1 16,-17-16-16,0 16 16,-17-17-16,-18 18 0,-1 0 15,-17 0-15,-35-1 0,0 19 16,-35 17-16,-19 17 15,1 19-15,-35 16 0,0 1 16,17 36-16,0 16 16,18 1-16,17 18 0,19-1 15,52 18-15,17 0 0,36 1 16,18-1-16,35 0 16,18-18-16,17 1 0,35-18 15,18-18-15,36-18 16,-1-17-16,18-35 0,18-1 15,-18-34-15,0-1 0,0-35 16,-18-17-16,-35-18 16,0-18-16,-35 0 0,-18-18 15,-17 1-15,-36-18 16,-17 0-16,-36-18 0,-17 18 16,-18 0-16,-17 0 0,-36 17 15,0 18-15,-35 0 16,-18 18-16,0 35 0,-17 18 15,0 35-15,-1 0 16,18 35-16,1 18 0,34 18 16</inkml:trace>
  <inkml:trace contextRef="#ctx0" brushRef="#br0" timeOffset="148557.64">32579 14093 0,'0'-17'15,"0"-1"-15,18 18 16,-18-17-16,0-1 0,0 0 16,-18 18-16,18-17 0,-18-1 0,1 0 15,-1 1-15,0-1 0,-17-17 16,0 17-16,0-17 16,-18 17-16,0-17 0,-18 17 15,-17-17-15,0 17 16,-18 1-16,0-1 0,-17 0 15,-18 18-15,-1 0 16,-16 18-16,17 0 0,-18-1 16,0 19-16,0-1 0,18 18 15,0-18-15,0 18 16,18 0-16,17 18 0,0-19 16,0 19-16,18 17 0,0-17 15,17 35-15,-17-18 16,35 0-16,-18 18 0,36-18 15,-18 18-15,36-18 16,-1-17-16,18 17 0,18-18 16,-1 1-16,19-1 0,-1-17 15,0 18-15,18-18 16,18 17-16,-1-17 0,18 0 16,18-17-16,0-1 15,35 0-15,-17 0 0,34-17 16,1 17-16,0-35 0,0 18 15,-1-18-15,19 0 16,-1 0-16,0 0 0,54-18 16,-71 18-16,-1-17 0,19-19 0,-19 19 15,1-1-15,-18-17 0,0 17 0,-17-17 16,17 17-16,-35 1 0,17-19 0,-17 19 16,-18-19-16,18 19 0,-35-19 0,-1 19 15,1-18-15,-18 17 0</inkml:trace>
  <inkml:trace contextRef="#ctx0" brushRef="#br0" timeOffset="148720.51">33849 14305 0,'0'0'0,"-71"-70"0,-17-19 16,-18 19-16,1 17 0,-19 0 0,1 18 16,-18-1-16,-18 19 0,18-1 15,-36 18-15,1 0 16,0 35-16,-19-17 0,1 17 15,0 18-15,0 0 16,18 18-16</inkml:trace>
  <inkml:trace contextRef="#ctx0" brushRef="#br0" timeOffset="151263.23">18715 10848 0,'0'0'0,"-18"-35"15,18 17-15,-17 18 0,17 18 16,0 17 0,0 0-16,0 0 15,0 36-15,0 0 0,17-1 16,1 18-16,-1 18 0,19 0 15,-19 17-15,1 1 16,17-1-16,-17 19 0,17-1 16,-17 0-16,17 0 15,-17 0-15,-1 0 0,1-17 16,0-19-16,17 1 0,-17-18 16,-1 1-16,1-19 15,0 1-15,-18-18 0,17 0 16,-17-18-16,0-18 15,0 19-15,0-19 0,0 1 16,-17-18 0,-1 0-1,0-18-15,1 18 16,17-17 0,17 17-1,19 0-15,-1-18 0,18 18 16,0-18-16,35 18 15,0-17-15,36-1 0,-1 1 16,18-1-16,18 18 16,17-18-16,18 1 0,18-1 15,0 0-15,17 1 0,0-1 16,1 0-16,-19-17 16,18 18-16,-17-1 0,0 0 15,-18 1-15,-18-1 16,1 0-16,-36 18 0,17-17 15,-34 17-15,-1 0 0,-17 0 16,-35 0-16,-1 0 16,-34 17-16,-1-17 0,-17 0 15,-1 0-15,-34 0 32,-1 0-32,0-17 0,1 17 15,-19 0-15,1-18 16,0 18-16,0-18 0,-1 1 15,1-1-15,-18 0 16,18 1-16,0-1 0,-1 1 16,19-1-16,-1 0 0,0 18 15,1-17-15,-1 17 16,36 17 0,-1 1-1,19 0-15,-1-1 0,0 18 16,18-17-16,0 17 0,0-17 15,0 17-15,-18 1 16,0-1-16,-17 0 0,-18 18 16,0 0-16,-18 0 0,-17 0 15,-18 0-15,0 17 16</inkml:trace>
  <inkml:trace contextRef="#ctx0" brushRef="#br0" timeOffset="153129.91">19932 15134 0,'0'0'0,"0"18"0,-18-1 0,1-17 16,-1 0-16,18-17 31,18 17-15,-1 0-1,-34-18 17,17 1-17,-18 17-15,18-36 0,-18 19 16,1-19-16,-1 1 0,0 0 15,-17-18-15,18 0 16,-19 0-16,1-18 0,17 19 16,-17-1-16,0-18 15,17 18-15,-17 0 0,17 18 16,1-18-16,-1 35 0,0-17 16,18 17-16,-17 1 15,17-1-15,0 1 31,17 17-31,1-18 16,0 18-16,-1 0 16,19 0-16,-19 0 15,18 0-15,1 0 0,-1-18 16,0 18-16,36-17 0,-18 17 16,35-18-16,0 0 15,0 1-15,18-1 0,18 0 16,-1-17-16,18 18 15,-17-1-15,34 0 0,1-17 16,0 17-16,17 1 16,18-19-16,18 1 0,0 0 15,17 0-15,0-1 0,18 1 16,18-18-16,-1 18 16,19-18-16,-1 0 0,0 0 15,18 0-15,0 0 16,17-17-16,1 17 0,-18 0 15,17 0-15,-17 0 0,0 18 16,17-18-16,-17 18 16,-18-1-16,18-17 0,-17 18 15,-1 0-15,-18 0 0,-17-18 16,0 35-16,-17-17 16,-19-1-16,-17 1 0,-17 18 15,-19-19-15,-17 1 16,-17 17-16,-36 1 0,0-1 15,-35 0-15,0 1 0,-35-1 16,-1 0-16,1 18 16,-18-17-16,0-1 15,0 1 1,-18-1 0,1 18-1,17-18 1,-18 18-16,1 0 15,17 18 1,17 0-16,-17-1 16,18 1-16,-18 17 0,17 0 15,1 18-15,0 0 16,-1 0-16,19 18 0,-19-18 16,1 17-16,17 1 15,-17-1-15,-1-17 0,1 18 16,0-18-16,-1 0 0,1-18 15,-18 0-15,18 0 16,-18-17-16,0 0 0,0-1 16,0 1-16,0-36 15,-18 18 1,18-17-16,-18 17 0,1-18 16,-1 0-1,0 18-15,1-17 0,-1 17 16,1-18-1,-1 18 1,0-17 15,1 17-15,17-18 0,17 36 30,-17-1-46,18 1 16,0-1-16,-18 1 0,17 0 16,1-1-16,-1 1 15,1-18-15,0 18 0,17-18 16,-17 0-16,-1 0 16,1-18-16,0 0 0,-1-17 15,1 17-15,0-17 16,-18 0-16,17 0 0,1-1 15,-18 1-15,17 0 0,-17 17 16,0 0-16,0 1 16,0-1-16,-17 18 15,-1 18-15</inkml:trace>
  <inkml:trace contextRef="#ctx0" brushRef="#br0" timeOffset="178086.5">13335 12400 0,'-35'-18'16,"17"18"-16,0 0 16,1 0-16,17 18 31,17 0-15,1-18-16,0 17 15,-1 1-15,1 0 16,17-1-16,-17 1 0,17 0 15,-17-18-15,-1 0 0,19 0 16,-19 0-16,1-18 16,17-17-16,-17-1 0,17-17 15,0-17-15,18-1 16,-17-17-16,17 0 0,0 0 16,-1 0-16,1-1 15,0 19-15,0-1 0,-18 1 16,1 34-16,-19 1 0,1 0 15,-18 17-15</inkml:trace>
  <inkml:trace contextRef="#ctx0" brushRef="#br0" timeOffset="178669.11">14411 15028 0,'0'0'0,"-18"-17"16,1-1-16,-1 18 15,36 0 1,-18 18 0,17-1-16,1 19 15,0-19-15,-1 19 0,1-1 16,0 0-16,-1-17 16,1 17-16,-1-17 0,1-1 15,-18 1-15,18-18 0,-1-18 16,1 1-16,0-19 15,-1-17-15,1-17 0,17-1 16,0-17-16,1 0 16,-19 0-16,19 0 0,-1-1 15,0 19-15,-17 17 16,-1 0-16,1 18 0,0 17 16,-18 0-16,17 18 0</inkml:trace>
  <inkml:trace contextRef="#ctx0" brushRef="#br0" timeOffset="182394.93">27146 12682 0,'-17'0'78,"17"18"-62,-18-18-1,0 0 17,18-18-1,18 18-31,-18-17 15,18-1-15,-1 18 16,1-35-16,0 17 0,17 1 16,-18-1-16,19-17 0,-1 17 15,18-17-15,-18-1 16,0 19-16</inkml:trace>
  <inkml:trace contextRef="#ctx0" brushRef="#br0" timeOffset="183475.53">29792 15946 0,'0'0'0,"18"0"15,-18 17-15,17-17 16,-17 18-16,18-18 0,0 17 16,-18 1-1,17-18 1,1 18 0,0-18-16,-1 0 15,18-18-15,1 0 0,-1 18 16,18-17-16,0-1 15,0 1-15,0-1 0,17 0 16,-17 1-16</inkml:trace>
  <inkml:trace contextRef="#ctx0" brushRef="#br0" timeOffset="185085.28">25471 2893 0,'0'0'15,"-18"0"-15,18-18 16,-18 18 15,1 0-31,17 18 16,-18-18-16,18 17 0,-18 1 15,1 0-15,-1-1 16,0 19-16,18-19 0,-17 19 16,17-1-16,-18-18 15,18 19-15,0-19 0,18 1 16,-1 0-16,1-18 0,0 0 15,17 0-15,0 0 16,-17-18-16,17-17 0,0 17 16,-17-17-16,0 0 15,-1-1-15,-17 1 0,-17 0 16,-1-1-16,0 1 0,-17 17 16,0-17-16,0 18 15,-18 17-15,17 0 0,1 0 16,18 17-16,-1 1 0,0 17 15</inkml:trace>
  <inkml:trace contextRef="#ctx0" brushRef="#br0" timeOffset="185524.62">26070 3052 0,'0'0'0,"18"-18"0,-18 0 0,0 1 16,0-1-16,-18 0 0,1 1 16,-1-1-16,-17 18 15,17 0-15,-17 0 0,0 0 16,-1 18-16,19-1 16,-19 19-16,19-19 0,-1 1 15,0 17-15,18-17 0,0-1 16,18 1-16,17 0 15,-17-18-15,17 0 0,1-18 16,-1 0-16,0-17 16,0 0-16,1-18 0,-19-18 15,19 18-15,-19-17 0,1-1 16,-1-17-16,-17 35 16,0-17-16,0 17 0,0 18 15,0-1-15,0 19 16,-17 17-16,17 35 15,-18 0-15,18 18 16,0 0-16,0 18 0,0-1 16,18 1-16,-1-18 0,1-1 15,0 1-15,17-17 16,0-1-16,1-17 0</inkml:trace>
  <inkml:trace contextRef="#ctx0" brushRef="#br0" timeOffset="185919.65">26529 2963 0,'-18'18'0,"36"-36"0,17 1 0,-17-1 15,-1 0-15,-17-17 16,0 17-16,0 1 0,0-1 16,-17 1-16,-1-1 0,1 18 15,-1 0-15,-17 18 16,17-1-16,-17 1 0,17 17 16,0-17-16,1 17 15,17 0-15,0 1 0,0-19 16,0 19-16,17-19 0,1-17 15,0 0-15,-1 0 16,1-17-16,17-1 0,-17-17 16,17-1-16,-17-17 15,-1 0-15,1-17 0,0-1 16,-1 1-16,-17-1 0,0 1 16,0 17-16,0 0 15,0 0-15,-17 35 0,17 1 16,-18 17-16,0 17 15,18 1-15,-17 35 16,17-18-16,0 36 0,0-18 16,0 17-16,17 1 15,-17-18-15,18 17 0,0-17 16,-1 0-16,19-18 16,-1 1-16,0-1 0,0-17 15</inkml:trace>
  <inkml:trace contextRef="#ctx0" brushRef="#br0" timeOffset="186501.73">27517 2787 0,'0'0'0,"0"-35"16,0 17-16,-18 53 47,18 18-47,-18-18 15,18 1-15,-17 17 0,-1-18 16,0 0-16,18 1 16,-35 16-1,18-52-15,17 18 0,-18-18 16,18-18-16,0 1 15,0-18-15,18-18 0,-18 17 16,0-34-16,17 17 16,-17 0-16,18 0 0,-18 0 15,0 0-15,17 36 16,-17-1-16,0 36 16,18-1-1,-18 18-15,18 1 0,-18-1 16,17 0-16,19 1 0,-19-19 15,19 1-15,-19-1 16,18-17-16,1 0 0,-1-17 16,0-1-16,-17 1 0,17-19 15,-17 1-15,17-18 16,-17 18-16,-1 0 0,1-1 16,-18 19-16,18-1 15,-1 36 1,-17 17-16,0 0 0,0 0 15,-17 18-15,17 0 16,0 0-16,0 0 0,0 0 16,0-18-16,0 18 15,17-17-15</inkml:trace>
  <inkml:trace contextRef="#ctx0" brushRef="#br0" timeOffset="186726.37">28381 2857 0,'-35'-17'16,"35"-1"-16,17 18 16,1 0-1,0 0-15,17 0 0,0 0 16,18 18-16,-18-18 15,1 0-15,17 0 0,-18 0 16,0 0-16</inkml:trace>
  <inkml:trace contextRef="#ctx0" brushRef="#br0" timeOffset="187580.79">30286 2628 0,'0'0'0,"0"-17"0,18-1 0,-18 0 15,0 1-15,0-1 16,-18 18 0,18-18-16,-18 18 0,18-17 15,-17 17-15,-1-18 16,0 18 0,1-18-16,-1 18 15,0 0 1,1 0-16,-1 0 172,18-17-172,-17 17 15,-1 0-15,0 0 16,1 0 0,-1 17-1,0-17-15,18 18 0,-17 0 16,-1-18-16,18 17 15,-18 1-15,18 0 0,-17 17 16,17-17-16,0-1 0,17-17 16,1 18-16,17-1 15,-17-17-15,17 0 0,1-17 16,-1 17-16,0-18 0,0 1 16,-17-1-16,0 0 15,-1-17-15,1 17 0,-18-17 16,0 17-16,0 1 15,0-1-15,-18 18 16,1 35 0,17-17-16,0 17 15,-18 1-15,18 17 0,-18-1 16,18 19-16,0-18 16,-17 17-16,17-17 0,0 18 15,-18-18-15,18 0 16,0 0-16,-18 0 0,18-18 15</inkml:trace>
  <inkml:trace contextRef="#ctx0" brushRef="#br0" timeOffset="188454.87">25859 4480 0,'0'0'0,"-18"0"0,0-17 15,1-1 1,-1 18-16,0 0 0,1 0 16,-1 0-16,0 0 15,-17 18-15,18-1 16,-1 19-16,-17-1 0,17 0 16,0 0-16,18 1 0,0-1 15,0 0-15,0 0 16,18-17-16,0 0 0,17-1 15,0-17-15,0 0 16,1-17-16,-1-1 0,0 0 16,1-17-16,-1 0 0,-17-18 15,-1 18-15,-17-1 16,0-16-16,-17 16 0,-1 19 16,-17-19-16,-1 19 15,19-1-15,-19 18 0,1 0 16,0 18-16,17-1 0,1 1 15</inkml:trace>
  <inkml:trace contextRef="#ctx0" brushRef="#br0" timeOffset="188868">26405 4639 0,'0'0'16,"0"-18"-16,0 1 0,0-1 15,0 0-15,-17 1 16,-1-1-16,-17 18 0,17 0 16,1 0-16,-1 0 15,-17 0-15,17 18 0,18-1 16,-18 19-16,18-19 0,0 19 16,0-19-16,18 1 15,0 17-15,-1-17 0,19-18 16,-19 0-16,18 0 15,-17 0-15,17-18 0,-17 1 16,0-1-16,17-17 0,-35-1 16,18-17-16,-1 18 15,-17-18-15,0 0 0,0 0 16,-17 18-16,17 0 16,0 0-16,-18-1 0,18 54 31,0 17-31,18 1 15,-18-1-15,17 18 0,1-18 16,17 18-16,-17 0 16,17-18-16,0 0 0</inkml:trace>
  <inkml:trace contextRef="#ctx0" brushRef="#br0" timeOffset="189234.8">27129 4674 0,'0'0'0,"17"-17"16,1-19-16,-36 19 15,1-1-15,-1 0 0,-17 1 16,-1 17-16,1 0 16,-18 0-16,18 17 0,17 1 15,-17 0-15,17 17 16,1 0-16,17-17 0,0 17 16,0-17-16,35 17 15,0-17-15,-17-18 16,17 0-16,-17-18 0,17 0 15,0-17-15,-17 0 16,0 0-16,-1-18 0,1-18 16,-18 18-16,0-17 0,0-1 15,0 18-15,0 0 16,-18 0-16,18 36 0,0-1 16,0 36-1,0 52-15,18-34 16,-18 17-16,18 17 0,-1-17 15,1 18-15,0-19 16,17 1-16,-18 0 0,19-17 16</inkml:trace>
  <inkml:trace contextRef="#ctx0" brushRef="#br0" timeOffset="189610.95">28028 4445 0,'0'0'0,"0"-53"16,-17 53-16,-1 0 16,0 18-16,1-1 15,17 1-15,-18 17 0,18 1 16,0-1-16,-18 0 0,18 0 16,0 1-16,0-1 15,0 0-15,0 0 0,0-17 16,0 0-16,0-36 31,0 0-31,0-17 16,-17 0-16,17 0 0,-18-18 15,18 0-15,0-18 0,0 18 16,0 0-16,18 1 16,-1-1-16,1 17 0,0 1 15,-1 17-15,19 1 16,-1 17-16,0 0 0,-17 0 15,17 0-15,-17 0 0,17 17 16,-35 1-16,18-18 16</inkml:trace>
  <inkml:trace contextRef="#ctx0" brushRef="#br0" timeOffset="189804.87">27958 4551 0,'0'0'0,"-18"17"0,0-17 0,18 18 16,18-18-1,0 0 1,-1-18-16,19 18 0,-19 0 16,18-17-16,1 17 15,-1 0-15,0-18 0</inkml:trace>
  <inkml:trace contextRef="#ctx0" brushRef="#br0" timeOffset="190180.83">29527 4586 0,'0'0'0,"-35"18"15,0-18-15,17 0 0,1 0 16,34 0 0,19 0-1,-19-18-15,18 18 0,1 0 16,-1 0-16,18-18 16,-18 18-16,1 0 0,-1-17 15,0 17-15</inkml:trace>
  <inkml:trace contextRef="#ctx0" brushRef="#br0" timeOffset="190560.91">30480 4374 0,'0'0'0,"0"-35"0,-18 18 0,18-1 15,-17 0-15,-1 1 0,18-1 16,-18 18-16,1 0 16,-1 0-16,-17 18 0,17-1 15,1 19-15,-1-19 0,0 18 16,1 1-16,17-1 16,-18 0-16,18 1 0,0-1 15,18 0-15,-1-17 16,1 17-16,0-17 15,-1-18-15,1 0 16,17-18-16,-35 0 0,18 1 16,-1-1-16,-17-17 0,0 0 15,0-1-15,-17 1 16,-1 17-16,-17-17 0,17 0 16,1 17-16,-1-17 0,0 17 15</inkml:trace>
  <inkml:trace contextRef="#ctx0" brushRef="#br0" timeOffset="190745.92">30903 4410 0,'0'0'0,"18"0"16,-18-18-1,0 0-15,-18 18 16,18 18 15</inkml:trace>
  <inkml:trace contextRef="#ctx0" brushRef="#br0" timeOffset="191015.56">31256 4075 0,'0'0'0,"-18"-18"0,18 0 16,-17 18-16,17 18 16,0 0-1,0 17-15,17 0 0,-17 0 16,0 1-16,0 17 15,0 0-15,0-18 0,0 18 16,0 0-16,-17 0 0,17-18 16,-18 18-16,18-18 15,-17 0-15,17-17 0,0 0 16</inkml:trace>
  <inkml:trace contextRef="#ctx0" brushRef="#br0" timeOffset="191246.74">31591 4127 0,'0'0'0,"18"-52"0,-18 16 15,18 19-15,-18-1 0,0 0 16,0 36 0,0 17-16,-18-17 0,18 35 15,-18-18-15,18 36 16,-17-18-16,17 17 0,-18 1 15,0-18-15,1 17 0,17 1 16,-36-1-16,19 1 16,-19-18-16,19 17 0</inkml:trace>
  <inkml:trace contextRef="#ctx0" brushRef="#br0" timeOffset="197026.42">23724 2575 0,'0'0'0,"0"-17"0,-17 17 16,17-18-16,0 0 15,-18 18-15,0-17 16,1 17-16,17-18 15,-18 18-15,0 18 47,18 17-31,0-17-16,-17-1 0,17 19 16,0-1-16,-18 0 15,18 18-15,0-18 0,0 1 16,0 16-16,0-16 0,0-1 15,0 0-15,0 1 16,0-1-16,0-17 16,0-1-16,18 1 15</inkml:trace>
  <inkml:trace contextRef="#ctx0" brushRef="#br0" timeOffset="197437.57">24042 2910 0,'0'0'0,"0"-17"15,0-1 1,0 0-1,0 1 1,0 34 0,-18-17-1,18 18-15,0 0 0,-17-1 16,17 1-16,-18 0 16,18-1-16,0 1 0,18 0 15,-18-1-15,17-17 16,-17 18-16,18-18 15,-1 0-15,1 0 0,0-18 16,-1 18-16,1-17 16,0-1-16,-18 0 0,17 18 15,-17-17-15,0-1 16,0 0-16,0 1 0,0-1 16,-17 18-16,-1-18 0,0 18 15,1 0-15,-1 0 16</inkml:trace>
  <inkml:trace contextRef="#ctx0" brushRef="#br0" timeOffset="197963.26">24642 2716 0,'35'-35'15,"-35"17"-15,0 1 0,0-1 16,-18 18-16,1 0 16,-1 35-1,0-17-15,1 17 0,-1-17 16,0 17-16,1-17 0,17 17 16,-18 0-16,18-17 15,0 0-15,0-1 0,18-17 16,-18 18-16,17-18 0,1 18 15,0-18-15,-1 0 16,1 0-16,0 0 0,17 17 16,-35 1-16,17 0 15,1-1-15,0 1 0,-1 0 16,-17 17-16,18-18 0,-18 19 16,0-19-16,0 1 15,-18 0-15,1-1 0,-1 1 16,0 0-16,1-1 15,-1-17-15,1 0 0,-1 0 16,0 0-16,1-17 0,17-19 16,0 19-16,0-19 15,17-17-15,-17 18 0,36-18 16,-19 18-16,1 0 16,-1-18-16,19 35 0,-19 0 15,-17 1-15,0-1 0,0 36 16,-17-18-1,-1 35-15,0-17 0</inkml:trace>
  <inkml:trace contextRef="#ctx0" brushRef="#br0" timeOffset="198394.24">24007 4374 0,'-18'-35'15,"18"18"1,0-1-16,0 36 47,0-1-32,0 18-15,0-17 16,-18 53-16,18-36 16,0 0-16,-17 0 0,-1 1 15,18-1-15,-18 0 16,18-17-16</inkml:trace>
  <inkml:trace contextRef="#ctx0" brushRef="#br0" timeOffset="198754.53">24430 4427 0,'0'0'0,"-18"0"16,1 0-16,-1 0 15,0 18-15,1-18 16,17 18-16,-18-18 15,0 17-15,18 1 0,0 0 16,0-1-16,-17 1 0,17-1 16,17-17-1,1-17 1,-18-1-16,0 1 16,18 17-16,-18-18 0,17 0 15,-17 1-15,0-1 0,0 0 16,-17 18-1,-1 18 1,0-18-16,1 18 0,-1-1 16,0 1-1,1-18-15</inkml:trace>
  <inkml:trace contextRef="#ctx0" brushRef="#br0" timeOffset="199352.94">24871 4392 0,'17'-18'16,"-34"18"-1,-1 0 1,1 0-16,17 18 15,-18 0-15,0-1 16,1 1-16,17 0 0,-18 17 16,18-17-16,-18-1 0,18 1 15,0-1-15,18 1 16,-18-36 0,18 1-1,-18-1 1,17 1-16,-17-1 0,18 0 15,-18 1-15,0-1 16,18 18-16,-18-18 0,17 18 16,1 18-1,-1 0 1,1-1-16,0 19 0,-1-19 16,1 18-16,0 1 15,-1 17-15,1-18 0,0 18 16,-1 0-16,1 0 0,-1 0 15,-17 0-15,0-18 16,-17 18-16,-1-36 0,1 19 16,-19-19-16,19 1 15,-1-18-15,-17 0 0,17-18 16,18 1-16,-18-36 0,18 17 16,0-16-16,18-1 15,0 0-15,-1 17 0,19-17 16,-19 18-16,19 0 15,-1 17-15,-18 1 0,1-1 16,0 0-16</inkml:trace>
  <inkml:trace contextRef="#ctx0" brushRef="#br0" timeOffset="-213076.19">1376 1570 0,'0'-18'16,"17"1"-16,-17-1 15,0 0-15,0 1 32,-17 17-17,17 17-15,-18-17 16,18 18-16,0 0 0,0-1 15,0 1-15,0-1 0,0 1 0,0 17 16,0-17-16,18 35 16,-18-35-16,0-1 0,17 19 15,-17-19-15,0 1 0,0-1 16,0 1-16,0 0 16,0-1-16,18 1 15</inkml:trace>
  <inkml:trace contextRef="#ctx0" brushRef="#br0" timeOffset="-212711.37">1693 1693 0,'0'0'0,"0"-17"15,-17 17 1,-1 0-1,0 17 1,18 1-16,0 17 16,0-17-16,0 0 15,0 17-15,18-18 0,0 1 16,-1 0-16,1-1 16,0 1-16,17-18 0,-17 0 15,-1-18-15,18 1 0,-17-1 16,0 0-16,-1-17 15,1 18-15,0-19 0,-18 1 16,0 0-16,0 17 16,-18-17-16,0 17 0,1 18 15,-1 0-15,-17 0 0,17 0 16,1 0-16,-1 18 16,0-1-16</inkml:trace>
  <inkml:trace contextRef="#ctx0" brushRef="#br0" timeOffset="-212231.07">2134 1605 0,'0'0'0,"0"-18"16,0 1 0,-17 34-16,-1-17 15,0 18-15,1 0 16,-1 17-16,18-17 0,-18-1 15,18 1-15,0 17 0,0-17 16,18-18-16,-18 18 16,18-18-16,-1 0 0,1-18 15,0 0-15,-1 1 16,1-1-16,0 0 0,-1 1 16,1-1-16,-1 0 15,1 36-15,-18 0 16,18-1-16,-1 19 0,1 17 15,0-1-15,-1 1 16,19 18-16,-19-1 0,1 19 16,0-19-16,-1 1 0,-17-1 15,0 1-15,0-1 16,-17-34-16,-1 17 0,-17-36 16,17 1-16,-17-18 15,17 0-15,0-35 0,1-1 16,-1-34-16,18-1 0,0 1 15,0-19-15,18 1 16,-1 18-16,1-1 0,0 1 16,-1 17-16,1 17 15,17 1-15,-17 18 0,0-1 16</inkml:trace>
  <inkml:trace contextRef="#ctx0" brushRef="#br0" timeOffset="-211602.32">3034 1411 0,'0'0'0,"-18"-18"15,1 18-15,17-17 0,-18 17 16,18 17 0,-18-17-16,18 36 15,0-19-15,0 19 0,0-1 16,0 0-16,0 0 16,0 36-16,0-36 15,0-17-15,0 0 16,0-1-16,18-17 0,-18-17 15,18-19-15,-18 19 16,0-19-16,0-17 16,0 18-16,0-18 0,0 0 15,0 18-15,0 0 16,0 0-16,0 17 0,0 0 16,17 36-16,-17 17 15,18-17-15,17 17 16,-17 0-16,17 1 0,-17-1 15,17-17-15,-17-1 0,17 1 16,-17-18-16,-1 0 16,18-18-16,-17-17 0,0 0 15,-1-1-15,1-17 0,-18 18 16,0-18-16,0 0 0,0 18 0,0 0 16,0 17-16,0 1 0,0-1 0,0 36 31,18-1-31,-18 18 15,17 1-15,-17-1 16,18 18-16,-18 17 0,18-17 16,-1 18-16,-17-18 0,0 17 15,18-17-15,-18-17 16,0 17-16</inkml:trace>
  <inkml:trace contextRef="#ctx0" brushRef="#br0" timeOffset="-211218.37">3898 1499 0,'0'0'0,"-35"0"16,17 0 0,18 18-1,18-18 1,0 0-1,17 0-15,0 0 0,0 0 16,18 0-16,0 0 16,0-18-16,-18 18 0,18 0 15,-17-17-15,-1 17 0,-17-18 16,-1 18-16,1 0 16</inkml:trace>
  <inkml:trace contextRef="#ctx0" brushRef="#br0" timeOffset="-210502.65">5327 1358 0,'0'0'0,"-18"-17"0,18-19 0,0 19 16,0-1-16,-17 0 0,17 1 15,0-1-15,0 0 0,17 1 16,-17-1-16,18 18 0,0-17 0,-1-1 16,1 18-16,-1 0 0,1-18 15,0 18-15,-1 0 0,1 18 0,0-18 16,-1 18-16,1-1 15,-18 1-15,18 17 0,-18 0 16,0 18-16,0-17 16,0 16-16,-18 1 0,0 0 15,-17 0-15,17 0 0,-17-18 16,0 18-16,17-35 16,-17 0-16,0-1 0,17 1 15,0-18-15,1 0 16,-1-18-16,18 1 15,0-1-15,0 0 0,0 1 16,18-1-16,-1 0 16,1 18-16,0 0 0,-1 0 15,1 18-15,0-18 16,17 18-16,-18-1 0,1 1 16,17 0-16,1-1 0,-19 1 15,19 0-15,-19-1 16,19-17-16,-19 18 0,1-18 15,-1 0-15,1 0 0,0-18 16,-1 1 0,-17-1-16,18 18 0</inkml:trace>
  <inkml:trace contextRef="#ctx0" brushRef="#br0" timeOffset="-210203.26">6032 1605 0,'0'0'0,"0"-18"16,-17 18-1,-1 0 1,1 18 0,-1 0-1,18-1-15,0 1 0,0 0 16,0-1-16,18-17 31,-1-17-15,-17-1-16,0 0 15,0 1-15,0-1 16,0 0-16,0 1 16,0-1-16</inkml:trace>
  <inkml:trace contextRef="#ctx0" brushRef="#br0" timeOffset="-209959.59">6350 1217 0,'0'0'0,"18"-53"16,-18 36-16,0-1 0,0 0 15,0 1-15,17 17 16,-17 17-16,0 1 15,0 0-15,0 17 16,18 0-16,-18 0 16,0 18-16,0 0 0,0 0 15,0 0-15,0 0 0,0 0 16,0-18-16,0 18 16,0-35-16</inkml:trace>
  <inkml:trace contextRef="#ctx0" brushRef="#br0" timeOffset="-209590.43">6773 1358 0,'18'-106'15,"-36"212"-15,36-229 0,-18 105 16,0 0-16,0 1 0,-18-1 16,1 18-16,17-17 0,-18 17 0,0 0 15,1 0-15,-1 17 0,0-17 16,1 18-16,-1 17 0,1-17 15,17 17-15,-18 0 16,18 1-16,0-1 0,18-18 16,-18 1-16,17 0 15,1-18-15,-1 0 0,19-18 16,-19 0-16,1 1 0,0-18 16,-1 17-16,1-17 0,0-1 0,-18 1 15,0 17-15,0 1 0,0-1 0,0 36 31,0 17-15,0-17-16,0 17 16,0 18-16,0-18 0,17 18 15,-17 0-15,18-18 0,0 18 16,-18-35-16,17 17 16</inkml:trace>
  <inkml:trace contextRef="#ctx0" brushRef="#br0" timeOffset="-209289.42">7214 1199 0,'0'-17'15,"-17"17"-15,34 0 16,1 0 0,0 0-16,-1 0 0,1 0 15,-1 0-15,1-18 0,17 18 0,-17-17 16,0 17-16,-1 0 0,19-18 0,-19 18 15,1-18-15,0 18 16,-1-17-16,1 17 0,-18 17 16,0 1-1,0 0 1,0-1-16,-18 18 0,18 1 16,0-1-16,-17 18 0,17 0 15,0 0-15,0 17 16,-18-17-16,18-18 0,0 18 15,0-17-15</inkml:trace>
  <inkml:trace contextRef="#ctx0" brushRef="#br0" timeOffset="-209115.73">7355 1552 0,'-17'-17'0,"34"34"0,-34-52 0,17 17 16,17 1-16,1 17 15,0 0-15,-1-18 16,19 18-16,-1 0 0,18 18 16</inkml:trace>
  <inkml:trace contextRef="#ctx0" brushRef="#br0" timeOffset="-192855.73">1658 2364 0,'0'0'0,"0"-18"16,0 0 0,18 18-1</inkml:trace>
  <inkml:trace contextRef="#ctx0" brushRef="#br0" timeOffset="-191860.67">1535 2699 0,'0'0'16,"-18"0"-1,0 0-15,1 17 16,17 1 0,-18-18-16,18 18 15,0 17-15,0-17 0,0 17 16,0 18-16,18-18 15,-18 18-15,17 0 0,1 0 16,-18 0-16,18 0 0,-1 0 16,1-18-16,-18 18 15,17-36-15,1 19 0</inkml:trace>
  <inkml:trace contextRef="#ctx0" brushRef="#br0" timeOffset="-191484.42">2046 3140 0,'0'0'15,"-18"-36"-15,18 19 16,-17 17-16,-1-18 0,1 18 15,-1 0-15,0 18 16,1-1-16,-1 1 16,18 17-16,-18-17 0,18 17 15,0 1-15,18-1 16,-18 0-16,18-17 0,-1 17 16,19-17-16,-19-18 0,18 0 15,-17 0-15,17 0 16,-17-18-16,17-17 0,-17 17 15,0-17-15,-18 17 0,0-17 16,0 17-16,0-17 16,-18 17-16,0 18 0,1-17 15,-1 17-15,0 0 16</inkml:trace>
  <inkml:trace contextRef="#ctx0" brushRef="#br0" timeOffset="-190986.55">2575 3052 0,'0'0'0,"36"-18"15,-54 36 1,0-18-16,-17 35 0,0-18 16,-1 1-16,19 17 15,-18 1-15,-1-19 0,19 19 16,17-19-16,0 1 0,0-1 15,0 1-15,35-36 16,-17 1-16,-1-1 16,18-17-16,-17 0 15,0-1-15,17 1 0,-17 0 16,-18 17-16,17 1 0,-17-1 16,18 36-1,-18-1-15,18 18 16,-1 1-16,1 17 15,17 0-15,0 17 0,1 1 16,-1-1-16,0 18 0,-17 1 16,17-19-16,-35 1 15,0-1-15,0 1 0,0-18 16,-18-18-16,1-17 16,-18-1-16,17-17 0,-17-17 15,17-19-15,0 1 0,1-35 16,-1-1-16,18-17 15,0 0-15,0-1 0,18 1 16,-1 0-16,-17 35 16,18-17-16,0 34 0,-1 1 15,-17 0-15,18 17 0</inkml:trace>
  <inkml:trace contextRef="#ctx0" brushRef="#br0" timeOffset="-190516.67">3281 2646 0,'0'0'0,"-18"0"0,1-18 0,17 36 32,17-1-32,1 19 15,-1-1-15,1 0 16,0 1-16,-1-1 0,1 18 16,0-18-16,-1 18 0,-17-18 15,0 1-15,0-19 16,0 1-16,0-1 0,-17-17 15,-1 0 1,0-17-16,18-1 0,-17-17 16,-1 0-16,18-18 0,-18 0 15,18 0-15,-17-18 16,17 18-16,0 0 0,17-17 16,-17 17-16,36 18 15,-19-1-15,19 1 0,-19 18 16,19-1-16,-1 0 0,0 18 15,0 0-15,1 0 16,-19 0-16,1 18 0</inkml:trace>
  <inkml:trace contextRef="#ctx0" brushRef="#br0" timeOffset="-190344.31">3422 2893 0,'0'0'0,"35"0"16,-17 0 0,-1-18-16,19 0 0,-1 1 15,0-1-15,1 1 0,-1-1 16,0 0-16,0 18 16</inkml:trace>
  <inkml:trace contextRef="#ctx0" brushRef="#br0" timeOffset="-189765.42">4904 2716 0,'0'0'15,"-36"18"1,19-18-16,-1 0 0,18 18 0,18-18 31,-1 0-31,1 0 16,17 0-16,1-18 0,-1 0 15,18 1-15,-18-1 16,0 0-16,1 1 0</inkml:trace>
  <inkml:trace contextRef="#ctx0" brushRef="#br0" timeOffset="-189586.45">4904 3016 0,'17'18'0,"-34"-36"0,52 36 16,-17-18-16,-1 0 15,1-18-15,17 1 0,0-1 16,1 0-16,-1 1 16,0-1-16</inkml:trace>
  <inkml:trace contextRef="#ctx0" brushRef="#br0" timeOffset="-188981.35">5662 2769 0,'0'0'0,"-18"0"16,18 18-16,36-18 47,-19 0-47,36-18 15,0 1-15,0-1 0,0 0 16,18 1-16,-1-19 0,-17 19 16,-18 17-16,1-18 15,-19 1-15,1 17 0</inkml:trace>
  <inkml:trace contextRef="#ctx0" brushRef="#br0" timeOffset="-188216.32">4216 1341 0,'0'0'0,"0"-18"15,-18 0-15,0 1 16,1-1-16,-19 0 15,19 18-15,-1-17 0,1-1 16,-1 18-16,0-18 0,1 18 16,-1-17-16,0 17 0,36 0 31,0 0-15,-1 0-16,1 0 0,0 17 15,52 1 1,-35 17-16,18-17 0,0 0 15,0 17-15,0 0 0,0 0 16,-18 18-16,1-17 16,-19-1-16,1 18 0,-18 0 15,-18 0-15,1 0 0,-36 0 16,17-1-16,1 19 16</inkml:trace>
  <inkml:trace contextRef="#ctx0" brushRef="#br0" timeOffset="-187277.15">6632 2434 0,'0'0'0,"-17"-17"0,-1-1 16,18 0-1,0 1-15,18-1 16,-1 0-16,1 1 0,-1 17 15,19 0-15,-19 0 16,19 0-16,-19 0 0,1 35 16,0-17-16,-18 35 15,0-18-15,0 35 0,0-17 16,-18 18-16,0 17 0,-17-17 16,17-1-16,-17 1 15,0-18-15,17 0 0,1-1 16,-19-16-16,36-19 15,-17 1-15,34-36 16,-17 1-16,18-1 16,0-17-16,17 0 15,-18-1-15,19 19 0,-19-19 16,19 19-16,-19-19 16,19 36-16,-1-17 0,-17 17 15,-1 0-15,18 17 0,-17 1 16,0-18-16,17 18 15,-17-1-15,-1 1 0</inkml:trace>
  <inkml:trace contextRef="#ctx0" brushRef="#br0" timeOffset="-187093.09">7250 2716 0,'0'0'0,"-18"0"16,18-17 0,18 17 15,-18-18-31,17 18 0,1 0 16</inkml:trace>
  <inkml:trace contextRef="#ctx0" brushRef="#br0" timeOffset="-186776.88">7602 2205 0,'0'0'0,"0"-53"16,-17 35-16,17 1 16,17 34 15,-17 1-31,18 0 0,0-1 16,-1 18-16,1 1 15,0-1-15,-1 0 0,1 18 16,-1-17-16,1 16 0,0-16 15,17-1-15,-17-17 16</inkml:trace>
  <inkml:trace contextRef="#ctx0" brushRef="#br0" timeOffset="-186418.53">8184 2134 0,'0'0'0,"0"-17"15,-52-36-15,34 53 16,-17-18-16,17 18 16,-17 0-16,17 18 0,0-1 15,1 1-15,17 0 16,-18-1-16,18 19 0,0-19 16,18 1-16,-1-1 0,1 1 15,0 0-15,-1-18 16,19-18-16,-19 18 0,1-18 15,0 1-15,-1-1 0,1-17 16,-18 17-16,17 1 0,-17-1 16,18 18-1,-18 18 1,18-1-16,-18 19 16,17-1-16,-17 0 0,18 0 15,-18 18-15,18-17 16,-1-1-16,1 18 0,-18-36 15</inkml:trace>
  <inkml:trace contextRef="#ctx0" brushRef="#br0" timeOffset="-186050.03">8484 1923 0,'0'0'16,"-17"-36"-16,17 19 16,-18 17-16,18-18 15,18 18 1,-1 0-16,1 0 16,0-18-16,17 18 0,0-17 15,18 17-15,18 0 16,-36 0-16,-17 0 15,-1 0-15,1 17 16,-1 1-16,-17 17 16,0-17-16,0 17 0,0-17 15,0 17-15,0 18 16,0-18-16,18 1 0,-18-1 16,18 0-16,-1 0 15,1 1-15,0-1 0,-18-17 16,17-1-16</inkml:trace>
  <inkml:trace contextRef="#ctx0" brushRef="#br0" timeOffset="-185874.17">8555 2205 0,'0'0'0,"-18"-18"15,36 1 1,-1-1-16,19 0 15,-1 1-15,18 17 0,0-36 16,0 19-16,17-1 0,1 0 16,-18 1-16,0-1 15</inkml:trace>
  <inkml:trace contextRef="#ctx0" brushRef="#br0" timeOffset="-179779.43">1993 1376 0,'-53'0'16,"36"0"-16,-19 0 15,1 0-15,0 17 0,0-17 16,-18 0-16,17 18 0,1-18 16,0 0-16,-1 0 15,1 0-15,0 18 0,17-18 16,-17 0-16,17 0 0,1 0 15,-1 0-15,0 0 0,1 17 16,-1-17-16,1 0 0,-1 0 0,0 0 16,1 0-16,17 18 0,-18-18 0,0 0 15,1 0-15,-1 0 0,18 18 16,-18-18-16,36 0 47,0 0-47,17 0 15,18-18 1,0 0-16,17 1 0,19-19 0,16 1 16,19 0-16,17-18 0,159-35 15,-141 35-15,-1 18 0,1-18 16,0 17-16,0 1 0,17-18 0,0 18 0,18 0 16,-17-18-16,211-35 15,-212 52-15,18 1 0,0-18 0,-17 18 0,193-36 16,-211 36-16,176-18 15,-176 18-15,-18 17 0,18 0 16,-18-17-16,0 18 0,-18-1 0,18 0 16,-17 1-16,-1-19 0,1 19 0,-1-1 15,1 0-15,-1 1 0,-17 17 0,123-35 16,-123 17-16,0 18 0,-18-18 16,0 18-16,1-17 0,-19 17 0,18 0 15,53 0-15,-70-18 0,-18 18 16,18 0-16,52 0 15,-70 0-15,53 0 0,-53 0 16</inkml:trace>
  <inkml:trace contextRef="#ctx0" brushRef="#br0" timeOffset="-178797.61">9454 0 0,'0'0'0,"18"0"0,0 18 16,-1-18-16,1 17 0,0 19 15,-1-19-15,1 1 0,0 17 16,-1 0-16,1 1 0,-1-1 0,-17 0 15,18 18-15,0 0 0,-1 0 16,36 123-16,-35-105 0,0-1 16,-18-17-16,17 18 0,18-1 15,-17 19-15,17-1 0,1 0 16,-1 0-16,0 18 16,1 0-16,16 0 0,-16 0 15,-1-1-15,-17 1 16,-1-18-16,1 18 0,0-18 15,-1-17-15,-17 17 0,0-17 16,-17-1-16,-1 1 16,-17-18-16,-1 0 0,-17 0 15,-17 0-15,-36-1 16,0 1-16,-17-17 0,-36 17 16,-17 0-16,-18-1 0,0 1 15,-36 0-15,1 18 16,-18-1-16,-18 1 0,1-1 15,-1 19-15,-35-1 16,1 18-16,-19 0 0,1-1 16,-19 1-16,19 18 0,-1-18 15,1-18-15,17 18 16,35-18-16,1-18 0,35 18 16,-1-17-16,36-18 0,0 18 15,18-19-15,17 1 16,18-17-16,17-1 0,19-17 15,-1-1-15,35-17 16,1-17-16,17-1 0,17 0 16,1-17-16,18 0 15,-19-1-15,19 1 0,-1 0 16,-17-18-16,17 18 0,0-18 16,-17 0-16,18 0 15,-19-18-15,1 1 0,0-18 16,-18-18-16,18-18 15,-18 1-15,17-1 0,-17 1 16,0-1-16,18 19 0,-18-1 0,-35-71 16,53 107-16,-18-1 0,18 18 15,-1 0-15,-17 18 0,18-18 0,0 0 16,-18 0-16,18 0 0,17-17 16,-17 17-16,17-18 0,0 19 0,1-19 15,-1-52-15,18 70 0,0 0 16,0 17-16,0-52 15,18 53-15,-1-18 0,1 18 0,0 17 16,-18 0-16,17-17 0,1 18 16,-18-1-16,18 0 0,-1-35 15,1 36-15,-18-1 0,18-17 0,-1 0 16,-17 17-16,18-17 0,0 17 16,-18 0-16,0 1 0,0-1 15,17 18-15,1 0 78,-1 18-78,1-18 16,17 0-16,-17 0 0,35 0 16,-18-18-16,36 18 0,-1-18 15,1 1-15,17-1 16,-17 0-16,-1 18 0</inkml:trace>
  <inkml:trace contextRef="#ctx0" brushRef="#br0" timeOffset="-177766.31">3140 2117 0,'0'0'0,"-71"17"16,54 1 0,-19-18-16,1 18 0,0-18 0,-1 17 15,19 1-15,-19-18 16,19 17-16,-1-17 0,1 18 16,-1 0-1,18-1-15,18-17 16,-1 0-1,18 0-15,18-17 16,0-1-16,18 0 0,17 1 16,0-1-16,0-17 0,1 17 15,-1 1-15,-18-1 16,1 0-16,-18 1 0,0 17 16,-18-18-16,-17 18 15,-1 0-15,-34 18 16,-1-18-16,0 17 0,-17 1 15,-18 0-15,18 17 16,-18-17-16,0-1 0</inkml:trace>
  <inkml:trace contextRef="#ctx0" brushRef="#br0" timeOffset="-177404.95">3440 3792 0,'0'0'0,"0"18"15,35-36 16,0 1-31</inkml:trace>
  <inkml:trace contextRef="#ctx0" brushRef="#br0" timeOffset="-174934.35">11165 6315 0,'-17'-18'0,"-1"-17"16,53 88-16,-88-159 0,36 71 0,-1-1 15,1 1-15,-1 0 16,0-1-16,1 1 0,-1 18 16,0-19-16,18 19 15,-17 17-15,34 17 32,-17 1-32,18 0 0,0 17 15,-1 0-15,19 0 0,-19 1 16,18 17-16,-17-18 15,17-17-15,-17 17 0,17-35 16,1-18-16,17 1 16,-1-36-16,19-18 0,17-35 15,0 0-15,18-35 0,18 0 16,-1 0-16,-17-18 16,17 36-16,-34-1 0,-1 36 15,-18 18-15,1 17 16</inkml:trace>
  <inkml:trace contextRef="#ctx0" brushRef="#br0" timeOffset="-172137.82">9119 917 0,'18'0'93,"-18"18"64,0-1-142,18-17-15,-18 18 0,0 0 16,17-18-16,-17 17 0,0 1 15,18 0-15,-18-1 0,17 1 16,-17 0-16,18-1 16,-18 1-16,18 0 0,-18-1 15,17-17-15,-17 18 16,18-18-16,0 0 16,-1 0-1,1-18 1,0 18-16,-18-17 15,17 17-15,-17-18 0,18 18 0,-18-18 16,18 1-16,-1-1 0,1 0 16,-1 1-16,1-1 0,0 0 15,-1 1-15,1-1 0,0 18 0,-1-18 16,1 1-16,17-1 0,-17 1 0,17-1 16,-17 0-16,17 1 0,0-19 15,1 19-15,-1-1 0,0 0 0,18 1 0,18-18 16,-18 17-16,-18 0 0,18 1 15,-18-1-15,0 0 0,1 18 16,-1-17-16,0-1 0,0 0 0,-17 18 16,0 0-16,-18-17 0,17 17 15,1 0-15,17-18 0,-35 1 16,18 17-16,-1 0 0,-17-18 16,18 18-16,0-18 15,-36 18 173,18-17-157,-18 17 31,1 17-46,-1-17-16,1 18 16</inkml:trace>
  <inkml:trace contextRef="#ctx0" brushRef="#br0" timeOffset="-167860.3">5821 4692 0,'0'0'0,"17"0"0,1-18 16,-18 1-16,18-1 0,17 0 15,-17 18-15,-1-17 16,-17-1-16,18 18 0,-18-18 15,-18 18 1,1 0 0,-1 18-16,-17 0 0,-1-1 15,-16 19-15,-1 17 16,-18 17-16,1 1 0,-19 17 16,1 0-16,0 0 0,-18 18 15,0 0-15,-17-18 16,17 0-16,-18 1 0,19-19 15,-1 1-15,0-1 16,18-17-16,17 0 0,1-18 16,34 1-16,1-19 0,17 1 15,1-18-15</inkml:trace>
  <inkml:trace contextRef="#ctx0" brushRef="#br0" timeOffset="-167503.06">3545 5927 0,'0'0'16,"-17"-18"-16,17 0 0,-18-17 0,18 17 16,0-17-16,-18 18 15,18-1-15,0 0 0,0 1 16,18 34 15,-18 1-31,0 17 0,0 0 16,0 1-16,0-1 15,0 18-15,0-18 0,18 0 16,-18 18-16,0-17 16,0-19-16,0 1 0</inkml:trace>
  <inkml:trace contextRef="#ctx0" brushRef="#br0" timeOffset="-167315.87">3316 6015 0,'-35'0'0,"70"0"0,-88 0 0,36 0 16,17-18 0,35 1-1,-18 17-15,19-18 0,-1 18 16,18-18-16,-18 1 16,18 17-16,-18-18 0,1 0 15,17 1-15</inkml:trace>
  <inkml:trace contextRef="#ctx0" brushRef="#br0" timeOffset="-166970.47">3951 5486 0,'0'0'0,"-18"-18"16,1 18-16,17 18 31,17-1-15,-17 1-16,18 0 15,0 17-15,-1-17 16,1-1-16,0 1 0,-18-1 16,17 1-16,1 0 15,0-18-15,-1 0 16,-17-18-16,18 0 0,-18-17 15,0 18-15,0-19 16,0-17-16,0 18 0,-18-18 16,18 18-16,-17 0 0,17-1 15,-18 1-15,18 17 16,0 1-16</inkml:trace>
  <inkml:trace contextRef="#ctx0" brushRef="#br0" timeOffset="-166579.21">4286 5256 0,'-17'0'32,"-1"18"-32,18 0 15,0-1 1,18-17-1,-1 0-15,1 0 0,0-17 16,17-1-16,-18 0 16,1 1-16,0-1 0,-1-17 15,1 0-15,-18 17 0,0-17 16,0 17-16,-18 0 16,1 18-16,-1 0 0,-17 18 15,17 0-15,-17 17 16,17 18-16,1 0 0,-1 17 15,0 1-15,18-1 0,0 1 16,18-18-16,0 17 16,17-34-16,18-1 0,0 0 15,0-35-15,17 0 0,-17 0 16,0-17-16,0-1 16,-18 0-16,0 1 0</inkml:trace>
  <inkml:trace contextRef="#ctx0" brushRef="#br0" timeOffset="-165586.56">7003 4586 0,'0'0'15,"-36"0"-15,1 0 16,17-18-16,1 18 0,-1 0 16,1 0-16,-1 0 0,0 0 15,1 18 1,17 0 0,17-1-16,1 1 0,17 0 15,0-1-15,36 19 16,0-1-16,17 0 0,18 18 15,-1-18-15,19 18 16,-1 0-16,1 0 0,17 0 16,-35 0-16,0-18 0,-1 0 15,-34-17-15,0 0 16,-36-1-16,0 1 0,-17 0 16</inkml:trace>
  <inkml:trace contextRef="#ctx0" brushRef="#br0" timeOffset="-164534.71">7267 4586 0,'0'-18'16,"18"18"15,-1-17-31,1 17 16,0 0-16,17 0 0,-17-18 16,35 18-16,-18 0 15,0-17-15,0 17 0,1-18 16,-1 18-16,0 0 15,-17-18-15</inkml:trace>
  <inkml:trace contextRef="#ctx0" brushRef="#br0" timeOffset="-164156.42">7902 4286 0,'18'0'31,"-1"0"-15,-17 18-16,18 0 16,0-1-16,-18 1 0,17-1 15,1 19-15,0-19 16,-1 19-16,1-1 0,0-17 15,-1-1-15,1 1 16,0-1-16,-1 1 0,1-18 16,-1 0-16,-17-18 0,18 1 15,-18-18-15,0 17 16,0-17-16,0-1 0,0-17 16,-18 1-16,18 16 0,-17-17 15,-1 0-15,1 18 16,17 0-16,-18 0 0,0 17 15,18 0-15</inkml:trace>
  <inkml:trace contextRef="#ctx0" brushRef="#br0" timeOffset="-163764.47">8484 4145 0,'0'0'0,"0"18"16,-17-18-16,17 17 0,-18 1 16,18 0-16,0-1 15,0 1-15,0 0 16,18-18-16,-1 0 16,1 0-16,17-18 15,-17 0-15,17 1 0,-17-1 16,-1-17-16,1 17 15,-18-17-15,0 17 0,-18 1 16,1-1-16,-19 18 0,19 0 16,-18 0-16,17 0 15,-17 35-15,17-17 0,0 17 16,18 0-16,-17 1 0,17-1 16,0 0-16,17 1 15,-17-1-15,18-18 0,17 19 16,1-19-16,-1 1 15,0 0-15,0-18 0,18 0 16,-17 0-16</inkml:trace>
  <inkml:trace contextRef="#ctx0" brushRef="#br0" timeOffset="-163047.36">9049 5733 0,'0'0'15,"17"0"-15,-17-18 0,-17 0 16,-1 1 0,0 17-16,1-18 15,-1 18-15,1 0 0,-1 0 16,0 18-16,-17-1 0,17 19 16,1-1-16,-19 0 15,36 18-15,-17 35 16,17-52-16,17-1 0,1-18 15,17 19-15,1-36 16,17 0-16,-18-18 0,18 0 16,-18 1-16,18-36 15,-18 18-15,0-18 0,-17 17 16,0-16-16,-18-1 0,-18 17 16,-17 1-16,-18 0 15,-18 17-15,1 18 0,-36 18 16,-17-1-16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12T04:31:07.2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6403 2752 0,'0'0'0,"-18"0"15,18-18-15,-17 18 16,17 18-16,0-1 16,0 1-1,0 0-15,0-1 0,0 18 16,0-17-16,0 35 15,17 35 1,-17-52-16,0 16 0,18 1 16,-18 0-16,0 0 0,18 0 15,-18 0-15,0-18 0,0 1 16,0-1-16,0 0 16,0-17-16,0-1 0,0-34 15,-18-1-15,18 0 16,0-17-16,-18-18 15,18 0-15,-17-17 0,-1-1 16,0 1-16,18-1 16,-17-88-16,17 106 15,0-17-15,0 17 16,35-53-16,0 71 16,1 0-16,-1-1 0,0 19 15,0 17-15,18 0 16,-17 0-16,-1 17 0,0 19 15,-17-1-15,-1 0 16,1 18-16,-18 0 0,0 18 16,-18-19-16,1 1 0,-19-17 15,1-1-15,0 18 16,0-35-16,-1-1 0,1 1 16,0-1-16,17-17 0,1-17 15,-1-1-15,18 1 16,0-1-16</inkml:trace>
  <inkml:trace contextRef="#ctx0" brushRef="#br0" timeOffset="337.96">7285 2946 0,'-18'0'0,"36"0"0,-71 0 0,35 17 15,1-17-15,-1 0 0,18 18 16,-18-18-16,18 18 15,18-18-15,0 0 0,17 0 16,0 17-16,0-17 0,18 0 16,0 0-16,0 0 15,0-17-15,-18 17 0,1 0 16,-1 0-16,0-18 16,-17 18-16</inkml:trace>
  <inkml:trace contextRef="#ctx0" brushRef="#br0" timeOffset="527.72">7285 3175 0,'0'0'0,"-53"35"15,35 1-15,36-19 16,17-17-16,0 0 16,18 0-16,18-17 0,0 17 15,-1-18-15,1 18 0,-1-18 16,1 1-16,-1 17 15,-17-18-15,0 18 0,-18 0 16</inkml:trace>
  <inkml:trace contextRef="#ctx0" brushRef="#br0" timeOffset="2787.13">9613 1746 0,'0'0'0,"18"-35"15,-18 17 1,-18 18-16,18-17 0,0-1 15,-17 18 17,17 18-17,0-1-15,0 1 0,0 0 16,0 35-16,0-18 16,0 18-16,0 0 0,0 0 15,-18 17-15,18-17 0,0 18 16,0-19-16,0 1 15,0 0-15,0 0 0,0-17 16,0-1-16,0 0 16</inkml:trace>
  <inkml:trace contextRef="#ctx0" brushRef="#br0" timeOffset="3146.04">8467 3016 0,'0'0'0,"-36"0"16,36-17-1,18 17 1,0 0-16,17-18 0,35 0 16,1 1-16,35-1 0,35-17 15,18-1-15,17-16 16,36 16-16,17-17 0,0 0 16,1 1-16,-1 16 15,0-17-15,-17 0 0,0 18 16,-36 0-16,-17 0 0,-36 17 15,-17-17-15,-18 17 16</inkml:trace>
  <inkml:trace contextRef="#ctx0" brushRef="#br0" timeOffset="4048.6">8890 4057 0,'0'0'0,"0"-35"15,0 17-15,0 0 16,0 1-16,0-1 16,0 0-16,0 1 0,0-1 15,0 36 1,18-1 0,-18 1-16,17 17 0,1 18 15,-18-17-15,18 16 0,-18 19 16,0-18-16,0 0 15,0 17-15,0-17 0,-18-17 16,18 17-16,0-18 16,-18 0-16,18-17 0</inkml:trace>
  <inkml:trace contextRef="#ctx0" brushRef="#br0" timeOffset="4601.51">9648 4022 0,'0'0'16,"0"-18"-16,0 0 0,0 1 15,0-1-15,18 36 31,-18-1-31,0 1 16,0 17-16,18 1 0,-1-1 16,-17 0-16,18 18 15,-18 0-15,18-18 0,-1 18 16,-17-18-16,0 18 0,0-35 16,0 17-16,0-17 15</inkml:trace>
  <inkml:trace contextRef="#ctx0" brushRef="#br0" timeOffset="4815.92">9313 4427 0,'0'0'0,"0"-17"15,18 17 1,17-18-16,1 18 0,-1-18 15,18 1-15,0 17 0,17-18 16,18 1-16,-17-1 16,17 0-16,0 1 0,1-1 15,-19 0-15,1 1 0</inkml:trace>
  <inkml:trace contextRef="#ctx0" brushRef="#br0" timeOffset="6017.19">10372 3845 0,'-18'0'16,"18"18"-16,0 0 47,18-18-32,-1-18 1,1 18-16,0 0 16,-1-18-16,1 18 0,-1 0 15,1-17-15,0-1 16,-1 18-16,1-18 0,0 1 15,-1-1-15,1 0 16,0 1-16,-18-18 0,17 17 16,1 0-16,-18-17 0,0 17 15,0 1-15,-18-19 16,1 36-16,-1-17 0,-17 17 16,-1 0-16,1 0 0,0 17 15,0 19-15,-18-1 16,17 0-16,1 18 0,0 0 15,17 0-15,1 0 16,17 17-16,0 1 0,0-18 16,17 0-16,18 0 15,1 0-15,-1-18 0,18-17 16,0-1-16,0 1 0,0-18 16,0 0-16,0 0 15,-1-18-15,37-35 16,-72 18-16,1 17 15,0-17-15,-18 17 0</inkml:trace>
  <inkml:trace contextRef="#ctx0" brushRef="#br0" timeOffset="6606.91">10724 2946 0,'0'0'15,"-35"0"-15,35 17 16,-17-17-16,-1 0 0,0 0 16,1 18-16,-1-18 31,18 18-31,18-1 15,-1-17 1,1 0-16,17 0 16,0 0-16,-17 0 0,17 0 15,1 0-15,-1 0 16,-17-17-16,-1 17 0,1 0 16,-1 0-16,1-18 15</inkml:trace>
  <inkml:trace contextRef="#ctx0" brushRef="#br0" timeOffset="7282.3">11218 2734 0,'-17'0'16,"17"18"31,17 17-32,1-17-15,-18 17 0,18-18 16,-1 19-16,1-19 16,0 1-16,-1 0 0,1-1 15,-1 1-15,1-18 0,0 0 16,-1 0-16,1 0 16,0-18-16,-1 1 0,-17-19 15,18 19-15,-18-19 16,0 19-16,0-18 0,0 17 15,0 0-15,0 1 0,18 17 32,-18 17-32,17 1 0,1 17 15,-1 0-15,1 18 0,17 0 16,-17 18-16,17-18 16,18 17-16,-18 1 0,-17-18 15,17 17-15,-17-17 16,-18-17-16,0 16 0,-18-16 15,1-19-15,-19 1 0,1 0 16,0-18-16,0 0 16,-1-18-16,19 0 0,-1-17 15,0-18-15,18 0 16,0-17-16,36 17 0,-19-18 16,19 18-16,-1 0 0,18 18 15,-18 0-15,18 17 16,-18 1-16,1 17 0,-19 0 15,19 0-15,-19 17 16,-17 1-16,18 17 0</inkml:trace>
  <inkml:trace contextRef="#ctx0" brushRef="#br0" timeOffset="10011.77">17357 1711 0,'0'0'16,"17"0"-16,-17-18 15,18 18-15,0 0 16,-18-17-16,17 17 0,-17-18 15,0 0 1,-17 1-16,-1-1 0,0 0 16,1 18-1,-19 0-15,19 18 0,-1 0 16,-17-1-16,17 19 16,1-1-16,-1 0 0,18-17 15,0 17-15,0 0 0,18-17 16,17 17-16,-18-35 15,19 0-15,17 0 0,-18 0 16,0-17-16,0-1 0,1-17 16,-1 0-16,-17-1 15,-1 1-15,-17 0 0,0-1 16,-17 19-16,-1-19 16,-53 1-16,54 18 15,-18 17-15,-1 17 0,1-17 16,17 18-16,1 17 15,17-17-15</inkml:trace>
  <inkml:trace contextRef="#ctx0" brushRef="#br0" timeOffset="10426.86">17903 1693 0,'36'-35'0,"17"0"16,-53-1-16,0 19 0,-18-1 15,0 1-15,-17-1 0,0 18 16,0 0-16,-1 0 16,1 18-16,-18-1 0,35 18 15,-17 1-15,35 17 16,0-18-16,0 0 0,18 1 16,-1-1-16,19 0 0,-1-17 15,0-18-15,18 0 16,-18 0-16,18-18 0,-17-17 15,34-36 1,-52 18-16,-1-17 0,-17-1 16,0 1-16,0-1 0,0 1 0,-17-1 15,-1 0-15,1 19 0,-19 16 0,19 1 16,-1 17-16,18 1 0,-18 17 0,18 17 31,0 19-31,0-19 0,0 36 16,18-18-16,-18 36 0,18-18 15,-1 17-15,19-17 16,-19 18-16,18-18 0,1 0 16,-1 0-16,18-18 15</inkml:trace>
  <inkml:trace contextRef="#ctx0" brushRef="#br0" timeOffset="10793.72">18609 1693 0,'0'0'0,"18"-17"0,-1-19 0,1 19 16,-18-19-16,-18 19 15,1-18-15,-1 17 0,0 0 16,-17 18-16,0 0 0,17 0 16,-17 18-16,17 17 15,1 0-15,-1 1 0,18-1 16,0 0-16,18 1 16,-1-1-16,19-17 0,-19-1 15,18 1-15,1-18 0,-1 0 16,0-18-16,1 1 15,-1-19-15,0-17 0,-17 0 16,-1 0-16,1-35 0,-18 18 16,0-18-16,0 17 0,-18 0 0,1 1 15,-1 17-15,0 0 0,1 18 0,-1 17 16,18 0-16,-17 18 0,-1 0 16,18 18-16,0 17 0,0-17 0,0 35 15,0 0-15,0 0 16,18 17-16,-18 19 0,17-1 15,18 0-15,-17 0 16,17 0-16,1 1 0,-1-19 16,-17 1-16</inkml:trace>
  <inkml:trace contextRef="#ctx0" brushRef="#br0" timeOffset="11375.21">19773 1658 0,'-53'0'15,"106"0"-15,-123 0 0,52 0 0,0 0 16,1 0 0,17 18-16,17-18 15,1 17-15,17-17 16,1 0-16,-1 0 16,0-17-16,0 17 0,1 0 15,-1-18-15,0 18 0,-17 0 16,-1-18-16</inkml:trace>
  <inkml:trace contextRef="#ctx0" brushRef="#br0" timeOffset="11557.26">19473 1852 0,'0'0'0,"-17"18"0,34 17 15,1-35-15,17 0 16,1 0-16,-1 0 0,35 0 15,-17 0-15,18 0 0,-1-18 16,1 18-16,-1 0 16,-17-17-16,18 17 0,-18-18 15</inkml:trace>
  <inkml:trace contextRef="#ctx0" brushRef="#br0" timeOffset="12285.29">21202 917 0,'0'0'0,"-18"-17"0,18-19 15,0 19 1,0-1-16,18 18 16,-18 18-16,18-18 15,-18 17-15,0 1 0,17 0 16,-17-1-16,0 18 0,0-17 0,18 0 15,-18 17-15,0 0 0,17-17 16,-17 0-16,0 17 0,0-17 16,0-1-16,0 1 15,0-36 1,0 1 0,0-1-16,0 0 0,-17-17 0,17 17 15,0-17-15,-18 0 0,18-1 0,0-34 16,0 35-16,0-1 0,0 1 15,0 0-15,18 17 0,-1 1 16,1-1-16,0 0 0,-1 1 0,1 17 16,17-18-16,-17 18 0,35 0 15,-35 18-15,17-1 0,-18 1 16,-17 0-16,0-1 0,0 1 0,0-1 16,-17 19-16,-1-19 0,1 19 0,-19-19 15,19 19-15,-19-19 0,1 18 0,0-17 16,-1 0-16,1-1 0,18 1 15,-1 0-15,0-1 0,1-17 0,-1 18 0,0-18 16,1 0-16,17 18 0</inkml:trace>
  <inkml:trace contextRef="#ctx0" brushRef="#br0" timeOffset="12577.87">20902 1393 0,'0'0'0,"-70"53"16,34-35-16,1 17 15,-18-17-15,18 0 0,17-1 16,-17 1-16,17-18 16,18 17-1,35-17-15,1 0 0,34 0 16,19-17-16,16-1 0,36 1 15,18-1-15,18 0 0,17-17 16,0 17-16,0 1 16,0-1-16,-36 0 0,-16 1 15,-19-1-15,-17 1 0,-36 17 16,-34 0-16</inkml:trace>
  <inkml:trace contextRef="#ctx0" brushRef="#br0" timeOffset="12897.3">21202 2170 0,'-18'-18'15,"18"0"-15,0 1 16,-17 17-16,17-18 0,-18 18 31,18 18-15,0-1-16,0 1 0,0 17 16,0 0-16,0-17 15,0 17-15,0 1 0,0-1 16,0 0-16,0 1 0,0-1 15,18-18-15,-1 1 16</inkml:trace>
  <inkml:trace contextRef="#ctx0" brushRef="#br0" timeOffset="13087.73">21519 2240 0,'-17'0'31,"34"0"-31,19 0 16,-19 0-1,19-18-15,-1 18 0,18 0 16,-18-17-16,18 17 16,0-18-16</inkml:trace>
  <inkml:trace contextRef="#ctx0" brushRef="#br0" timeOffset="13534.28">22225 1993 0,'0'18'16,"-18"-1"-1,18 1-15,0 0 0,0-1 16,0 1-16,0 17 15,0-17-15,0 17 0,0 0 16,0 1-16,0-19 16,18 19-16,-18-19 0,0 1 15,0 0-15,-18-36 32,1 0-32,17 1 15,-18-19-15,0-17 16,1 1-16,-1-1 0,1-18 15,-1 18-15,18 0 0,0 0 16,0 0-16,18 18 16,17 18-16,0-19 0,0 19 15,18 17-15,0 0 16,-18 0-16,18 0 0,-17 17 16,-1 1-16,-17 0 0,-18 17 15,-18-18-15,0 19 16,-17-1-16,0 0 0,-18-17 15,-18 17-15,1-17 16,-1-1-16,1-17 0</inkml:trace>
  <inkml:trace contextRef="#ctx0" brushRef="#br0" timeOffset="15053.8">6967 7408 0,'18'0'16,"-18"18"-16,0 0 16,0-1-1,0-34 1,0-1-16,0 0 15,0-17 1,0 17-16,0-17 0,0 17 16,-18-17-16,1 0 0,-1 17 15,0 1-15,-17 17 16,0 0-16,0 17 0,-1 19 16,19-1-16,-19 0 15,19 18-15,-1 18 0,0-1 16,18-17-16,18 18 0,0-1 15,-1-17-15,1 0 16,17-18-16,1 1 0,-1-19 16,0 1-16,0-18 15,-17-18-15,17 1 0,-17-19 16,17 1-16,-35-18 0,18 0 16,-18 0-16,0-17 15,-18 17-15,1 0 0,-19 0 16,19 0-16,-19 0 0,1 18 15,0 17-15,17 18 16,-17 0-16,17 0 0,1 18 16,-1 17-16,18 0 15</inkml:trace>
  <inkml:trace contextRef="#ctx0" brushRef="#br0" timeOffset="15546.24">7444 7549 0,'0'0'0,"35"-17"0,35-36 16,-52 18-16,0-1 15,-18 19-15,0-19 0,0 1 16,-18 17-16,0 1 16,1-1-16,-18 1 0,-1 17 15,1 17-15,-18 18 0,18 1 16,-1-1-16,1 18 15,18 18-15,-1-1 0,0-17 16,18 18-16,18-1 16,0-17-16,17 0 0,0 0 15,0-18-15,18 0 0,-17-17 16,-1-18-16,18 0 16,-18 0-16,-17-35 0,17-1 15,-17 1-15,-18-18 16,0-35-16,0 0 0,-18 0 15,0-18-15,1 0 0,-1 0 16,-17 0-16,0 1 16,17 34-16,0 0 0,1 19 15,-1 34-15,0 0 16,18 36-16,0 17 16,0 0-16,18 18 15,0 0-15,-1 18 0,1 17 16,17 0-16,0-17 0,1 17 15,-1-17-15,-17-1 16,17 1-16,0-18 0,0-18 16,1 0-16</inkml:trace>
  <inkml:trace contextRef="#ctx0" brushRef="#br0" timeOffset="15957.3">8290 7638 0,'0'0'0,"36"-53"15,-19 35-15,-17-17 0,0 17 16,0 1-16,-17-1 0,-19 0 16,1 36-1,0 0-15,17 17 0,-17 0 16,0 0-16,-1 18 0,19 0 16,-19 0-16,36 0 15,0 0-15,0 0 0,0-18 16,18 0-16,17-17 15,-17 0-15,17-18 0,0-18 16,-17 0-16,17-17 0,1 0 16,-19-18-16,1-18 15,-18 1-15,0-18 0,0-18 16,0 18-16,-18-18 16,1 18-16,-1-1 0,0 19 15,18 35-15,-17-1 0,17 19 16,-18 17-16,18 17 15,0 1-15,18 35 0,-1 0 16,1 17-16,0 1 0,17-1 16,-17 19-16,17-19 15,0 18-15,0-35 0,18 18 16,-17-36-16,16 0 16</inkml:trace>
  <inkml:trace contextRef="#ctx0" brushRef="#br0" timeOffset="16167.06">8925 7726 0,'0'0'16,"-53"-18"-16,36 18 16,-1 0-16,0-17 0,36-1 31,17 18-31,-17 0 0,17 0 15,1-18-15,-1 18 0,-18 0 16,19 0-16,-1 0 16</inkml:trace>
  <inkml:trace contextRef="#ctx0" brushRef="#br0" timeOffset="16330.92">8819 7920 0,'0'0'0,"-52"35"16,16 18-16,19-53 15,17 18-15,17-18 0,19 0 16,-1 0-16,18 0 16,17-18-16,1 18 0,-1-18 15,19 1-15,-19-1 16,1 18-16,-18-18 0</inkml:trace>
  <inkml:trace contextRef="#ctx0" brushRef="#br0" timeOffset="16901.52">11518 6632 0,'0'0'0,"0"-17"15,-17-1-15,17 0 16,-18 1-16,18-1 15,0 36 17,18-1-32,-18 19 15,0 16-15,0-16 0,0 17 16,0 17-16,0-17 16,0 18-16,0-1 0,0-17 15,17 18-15,-17-18 0,18 17 16,-18-17-16,17 0 15,1-18-15,-18 18 0,18-17 16</inkml:trace>
  <inkml:trace contextRef="#ctx0" brushRef="#br0" timeOffset="17302.23">10566 7955 0,'0'0'0,"-53"0"0,-71 18 16,71-18 0,0 0-16,-17 0 15,17 17-15,18-17 0,-18 0 16,18 0-16,17 18 0,0-18 15,36 0 1,17 0-16,36 0 0,35-18 16,17 1-16,36-1 0,35-17 15,17 0-15,36-1 16,36 1-16,-1 0 0,18-1 16,17 1-16,18 0 0,-35 0 15,0 17-15,-18-17 16,-17 17-16,-53 0 0,-1 1 15,-52-1-15,-36 1 16,-17-1-16,-35 18 0,-18-18 16,-36 18-16,-17-17 0</inkml:trace>
  <inkml:trace contextRef="#ctx0" brushRef="#br0" timeOffset="17877.95">10866 8872 0,'0'0'0,"-18"-17"16,18-1-16,0 0 15,0 1-15,0-1 0,0 1 16,0-1-16,0 0 15,18 1-15,-1 34 32,-17 19-17,0-19-15,0 36 16,0-18-16,0 18 0,0 0 16,0 0-16,0 0 0,18-18 15,-18 18-15,0-18 16,17-17-16,-17 0 0</inkml:trace>
  <inkml:trace contextRef="#ctx0" brushRef="#br0" timeOffset="18146.32">11377 8819 0,'0'0'0,"0"-17"15,0-1-15,0 1 16,0-1-16,0 0 16,18 18-1,-18 18-15,0 0 0,17-1 16,-17 18-16,18 1 0,-18-1 16,18 0-16,-18 1 15,0 16-15,0-16 0,17-1 16,-17 0-16,0 1 0,0-19 15,0 18-15</inkml:trace>
  <inkml:trace contextRef="#ctx0" brushRef="#br0" timeOffset="18334.12">11201 9066 0,'0'0'0,"17"0"31,1 0-31,0 0 16,17 0-16,0-17 0,18 17 16,-18 0-16,18 0 15,0-18-15,0 18 0,-18-18 16,18 18-16,0-17 16</inkml:trace>
  <inkml:trace contextRef="#ctx0" brushRef="#br0" timeOffset="18734.87">12224 8767 0,'-18'-18'16,"18"36"0,0-1-16,0 1 15,18-18-15,-1 17 16,1-17-16,0 18 15,-1-18-15,19 0 0,-19-18 16,18 18-16,-17-17 16,0-1-16,-1 1 0,-17-19 15,18 19-15,-18-19 0,0 1 16,-18 17-16,1-17 16,-19 17-16,1 1 0,0 17 15,0 0-15,-1 17 16,1 1-16,0 17 0,0 18 15,17-17-15,0 17 0,18-1 16,0-16-16,18 17 16,0-18-16,17 0 0,0 0 15,18 1-15,0-19 0,0 1 16,0-18-16,0 0 16,0 0-16,0-18 0,-1 1 15,1-19-15</inkml:trace>
  <inkml:trace contextRef="#ctx0" brushRef="#br0" timeOffset="19136.71">12435 8202 0,'0'0'15,"-17"0"-15,-19 0 16,36 18 15,18-18-15,0 0-16,-1 0 16,1 0-16,0 0 15,17 0-15,-17 0 0,17 0 16,-17 0-16,-1-18 15,1 18-15</inkml:trace>
  <inkml:trace contextRef="#ctx0" brushRef="#br0" timeOffset="19631.32">12859 7955 0,'0'0'16,"0"18"15,0-1-31,17 1 16,-17 17-16,18-17 0,0 17 15,35 1-15,-36-19 16,1 1-16,17-18 16,-17 0-16,-1 0 0,1 0 15,0-18-15,-1 1 16,-17-1-16,0-17 0,18 17 15,-18 0-15,0 1 16,0 34 0,0 1-16,0 0 15,0 17-15,18 0 16,-18 0-16,17 18 0,1 0 16,0 0-16,-1 18 0,-17-1 15,18-17-15,-1 0 16,-17 0-16,0 0 0,-17-18 15,17-17-15,-18 0 16,-17-18-16,17 0 0,1-18 16,-1-17-16,18-18 0,0 0 15,0 0-15,18-18 16,17 18-16,-17 0 0,17 1 16,0 16-16,0 19 15,1-1-15,-1 18 0,0 0 16,-17 18-16,17-1 0</inkml:trace>
  <inkml:trace contextRef="#ctx0" brushRef="#br0" timeOffset="20346.16">9013 10336 0,'0'0'0,"-17"0"16,-54 0-1,36 0-15,0 0 0,-1 0 0,1 18 16,18-18-16,-1 0 15,0 0-15,1 0 0,-1 0 16,0 0-16,18-18 16,18 1 15,17 17-31,1-18 0,34 0 16,18 1-16,0-18 0,36 17 15,17-17-15,18-1 16,17 19-16,18-19 0,18 1 15,0 0-15,17 0 0,18-1 16,0 19-16,35-19 16,-17 1-16,17 17 0,0 1 15,18-18-15,0-1 16,0 19-16,17-19 0,1 1 16,17 0-16,17 0 0,1-18 15,18 17-15,17-17 16,-18 1-16,18 16 0,-17-17 15,-19 18-15,-16 0 16,-37-1-16,-16 1 0,-54 18 16,-35-1-16,-35 0 0,-53 1 15,-36 17-15,-52-18 16,-36 18-16,-35 0 16,0 0-16</inkml:trace>
  <inkml:trace contextRef="#ctx0" brushRef="#br0" timeOffset="21543.72">9754 11712 0,'0'0'0,"0"-35"0,0-18 15,-17 18 1,-1-1-16,18 19 0,0-1 15,-18 1-15,18-1 0,0 0 16,18 18 0,0 18-1,-1 0-15,1-1 0,0 18 16,-1 1-16,1 17 16,-1 0-16,-17 17 0,18 18 15,-18 1-15,0-1 16,0 0-16,0 0 0,18 0 15,-18-17-15,0-1 0,0-17 16,0-17-16,0-19 16,17-17-16</inkml:trace>
  <inkml:trace contextRef="#ctx0" brushRef="#br0" timeOffset="21923.05">10760 11836 0,'0'17'0,"-18"-17"15,0 18 1,1-18-16,-1 0 16,18 18-16,18-18 31,-1 0-31,19 0 16,-1 0-16,0 0 15,1-18-15,16 0 0,1 1 16,18-1-16,-18 0 0,17 1 15,-17-1-15,0 18 16,0-18-16,-18 1 0,-17 17 16,17-18-16</inkml:trace>
  <inkml:trace contextRef="#ctx0" brushRef="#br0" timeOffset="22432.72">13511 10795 0,'0'0'0,"-17"-53"15,-1 35-15,0 1 16,1-1-16,-1 18 16,18-17-16,-17 17 0,-1-18 15,18 36 1,0-1 0,0 18-16,18 1 15,-18-1-15,0 18 0,17 17 16,1 1-16,-18 0 0,17-19 15,1 19-15,-18 0 16,18-18-16,-1-1 0,-17 1 16,18-17-16,-18-1 0,18-17 15</inkml:trace>
  <inkml:trace contextRef="#ctx0" brushRef="#br0" timeOffset="22741.71">12735 11765 0,'0'0'16,"-53"35"-16,36-35 16,-1 18-16,0-18 0,1 18 15,34-18 1,19 0-1,-1 0-15,36-18 0,-1 0 16,18 1-16,36-1 16,-1-17-16,36 17 0,0-17 15,-1 0-15,19 17 0,-18-17 16,-1-1-16,-17 1 16,1 18-16,-37-19 0,1 19 15,-35-1-15,-18 0 0</inkml:trace>
  <inkml:trace contextRef="#ctx0" brushRef="#br0" timeOffset="23331.88">13035 12524 0,'0'0'0,"-18"-36"16,1 36-1,17 18 1,17 0-16,-17 17 15,18 0-15,0 0 0,-18 18 16,0-17-16,17 17 0,-17-1 16,18 1-16,-18 0 15,0-17-15,18-1 0,-18 0 16,17 0-16,-17-17 16</inkml:trace>
  <inkml:trace contextRef="#ctx0" brushRef="#br0" timeOffset="23657.36">13635 12541 0,'0'-17'31,"17"17"-15,-17 17-1,0 1-15,18 0 16,-18 17-16,0-18 0,0 19 16,0-1-16,0 0 0,0 1 15,18 16-15,-18-16 0,0-1 16,0 0-16,0-17 15,0 17-15,0-17 16</inkml:trace>
  <inkml:trace contextRef="#ctx0" brushRef="#br0" timeOffset="23838.47">13441 12841 0,'0'0'0,"17"0"31,1 0-31,17 0 0,1 0 16,-1-18-16,18 18 0,-18-17 15,18-1-15,0 18 16,-18-17-16,18-1 0,-18 0 16</inkml:trace>
  <inkml:trace contextRef="#ctx0" brushRef="#br0" timeOffset="24247.33">14129 12524 0,'0'0'16,"0"53"-1,0-36-15,17-17 0,1 18 16,0-18-16,-1 0 0,19 0 15,-19 0-15,18 0 16,-17-18-16,17 1 0,-17-1 16,0-17-16,-1 17 15,1-17-15,0 17 0,-18-17 16,0 17-16,0 0 0,-18 1 16,-17 17-16,17 0 15,-17 0-15,-1 35 0,1-17 16,-18 17-16,18 18 15,17-18-15,1 18 0,-1 0 16,18 0-16,0-18 0,0 18 16,35-35-16,-17 17 15,17-17-15,1-1 0,16-17 16,1 0-16,-17-17 16,17-1-16,0 0 0,-18-17 15,18 18-15,-18-19 16,-17 1-16</inkml:trace>
  <inkml:trace contextRef="#ctx0" brushRef="#br0" timeOffset="24565.09">14640 12047 0,'0'0'0,"-35"0"0,17 18 16,1 0-16,34-18 31,1 0-31,0 0 0,-1 0 15,19 0-15,-19 0 16,18-18-16,1 0 0,-1 18 16,0-17-16,-17-1 0,0 0 15,-1 18-15</inkml:trace>
  <inkml:trace contextRef="#ctx0" brushRef="#br0" timeOffset="25096.29">15240 11712 0,'0'0'0,"-18"0"0,18-17 16,0 34-1,0 1-15,0-1 16,0 1-16,18 0 15,-18-1-15,18 19 0,-18-19 16,17 1-16,1 17 0,0-35 16,-18 18-16,17-18 15,1 0-15,-1 0 0,1-18 16,0 1-16,-1-1 0,1-17 16,0-1-16,-1 1 15,-17 0-15,18 17 0,0 1 16,-18-1-16,0 0 15,17 18-15,-17 18 0,18 0 16,-18-1-16,17 18 0,1 1 16,-18-1-16,18 18 15,-1-18-15,1 18 0,-18 0 16,0 0-16,0-18 16,0 18-16,0-18 0,-18 1 15,1-19-15,-1 1 16,0 0-16,-17-18 0,18-18 15,-1-17-15,18-1 0,0-16 16,0-1-16,18 0 16,-1-18-16,18 18 0,1-17 15,-1 34-15,0 1 0,-17 0 16,17 17-16,-17 1 16,17 17-16</inkml:trace>
  <inkml:trace contextRef="#ctx0" brushRef="#br0" timeOffset="35432.42">19367 8308 0,'0'0'0,"-17"0"0,-18 0 16,17 0-16,0 0 0,1-18 15,-1 1-15,0 17 16,18-18-16,18 18 16,0-18-1,17 18-15,18-17 16,-18 17-16,18-18 0,0 0 15,0 1-15,0 17 16,-18-18-16,0 18 0,1 0 16,-19 0-16,1 0 15</inkml:trace>
  <inkml:trace contextRef="#ctx0" brushRef="#br0" timeOffset="35631.71">19156 8520 0,'0'0'0,"0"17"0,0 1 16,17-18-16,19 0 15,-1 0-15,0 0 0,18 0 16,0 0-16,0-18 0,0 18 16,0-17-16,0-1 15,0 18-15,0-18 0,-18 1 16,0 17-16,0-18 15</inkml:trace>
  <inkml:trace contextRef="#ctx0" brushRef="#br0" timeOffset="38696.25">22772 7161 0,'-18'0'16,"1"0"0,17 18-1,0 0-15,0-1 16,17 1-16,1 0 16,-1-1-16,1 1 15,0-18-15,-1 0 16,1 0-16,0 0 0,-1-18 15,1 18-15,0-17 0,-1-1 16,-17 0-16,18 1 16,-18-1-16,0 0 0,0 1 15,-18 17-15,1-18 16,-1 18-16,0-18 0,1 18 16,-1 0-16,0 0 0,1 0 15,-1 18-15,-17-18 16,17 18-16,1-1 0,-1 1 15,-17 17-15,17-17 0,0 17 16,18 0-16,-17 1 16,17-1-16,0 0 0,0 1 15,0-1-15,17 0 16,1-17-16,0-1 0,17 1 16,18 0-16,-18-1 15,18-17-15,0 0 0,0-17 16,0-1-16,0 0 0,-18 1 15,0-18-15,0 17 16,-17 0-16,0 1 0,-18-19 16,17 19-16,-17-1 15,0 0-15,-17 18 16</inkml:trace>
  <inkml:trace contextRef="#ctx0" brushRef="#br0" timeOffset="39367.14">23548 6509 0,'0'0'0,"0"-36"16,0 19-16,0-1 0,0 1 16,18 17-1,-18 17-15,17 1 16,-17-1 0,0 19-16,18-19 0,-18 19 15,17-19-15,-17 1 0,18 17 16,0-17-16,-1-1 15,1-17-15,0 0 16,-1 0-16,1-17 16,0-1-16,-1 1 15,-17-1-15,18 0 16,-1 1-16,-17-1 0,18 18 16,0 0-16,-1 0 15,-17 18-15,18 17 16,-18-17-16,18 17 0,-18 18 15,17-18-15,-17 0 0,0 1 16,0 17-16,-17-18 16,-1 0-16,0-17 0,1 17 15,-1 0-15,0-17 16,-17 0-16,18-18 0,-1 0 16,0 0-16,18-18 0,0 0 15,0 1-15,18-19 16,0 1-16,17 0 0,0 0 15,-17-1-15,17 1 16,0 0-16,-17 17 0,0 0 16,-1 1-16,1 17 0,-18-18 15,-18 36 32,1-18-47,-1 17 16</inkml:trace>
  <inkml:trace contextRef="#ctx0" brushRef="#br0" timeOffset="41837.75">22648 7391 0,'0'0'16,"0"-18"-16,-17 0 0,-1 1 15,0 17 1,1 0 0,17 17-1,-18 1 1,18 0-16,0 17 16,0 0-16,0 18 0,0 0 15,0 0-15,0 0 0,18 0 16,-1-18-16,19 18 15,17-35-15,0-18 0,-1 0 16,37-18-16,-19 0 16,18-35-16,-17 1 0,-1-1 15,1-18-15,-18 1 0,0-19 16,-18 1-16,-17 0 16,-1 17-16,-17 1 0,0-1 15,0 18-15,-17 0 0,-1 36 16,1-1-16,-1 18 15,-17 0-15,17 18 0,0 17 16,1 0-16,17 18 16,0 0-16,0 0 0,17 0 15,1 0-15,17-18 0,1 18 16,-1-35-16,18 17 16,0-35-16,0 0 0,-1-18 15,19-17-15,-18 0 16,17 0-16,-34-18 0,17-18 15,-18 18-15,-17-17 16,-1-1-16,1 18 0,-18 0 16,0 18-16,-18 0 0,-17 17 15,0 18-15,-1 0 16,1 35-16,0-17 0,0 35 16,-1-18-16,19 0 0,17 1 15,0-1-15,0-17 16,35-1-16,0-17 0,0 0 15,1-17-15,-1-1 16,-17-17-16,17 17 0,-35-17 16,0 0-16,0-1 15,-35 19-15,-1-19 0,-17 36 16,-17 0-16,-18 18 0,-36 17 16</inkml:trace>
  <inkml:trace contextRef="#ctx0" brushRef="#br0" timeOffset="45180.73">26000 5750 0,'0'0'0,"17"-53"15,-17 36-15,0 52 32,0-17-17,0 17-15,0 18 16,0 0-16,0 17 0,0 1 15,18-1-15,-18 1 0,18 0 16,-18-1-16,17 1 16,-17-18-16,18-1 0,-18-16 15</inkml:trace>
  <inkml:trace contextRef="#ctx0" brushRef="#br0" timeOffset="45478.84">25241 6985 0,'0'0'0,"-35"0"16,35 18-16,-18-18 16,36-18-1,17 18-15,18-18 16,18 1-16,17-1 0,18 0 15,17-17-15,18 18 16,18-1-16,0-17 0,17 17 16,1 0-16,-19 1 15,1-1-15,0 0 0,-36 1 16,-17 17-16,-18-18 16,-17 18-16,-36 0 0,-17 0 15</inkml:trace>
  <inkml:trace contextRef="#ctx0" brushRef="#br0" timeOffset="45977.84">25294 7708 0,'0'0'0,"0"-17"0,0-19 15,0 19-15,18-1 16,-18 0-16,0 36 15,0 0-15,17-1 16,-17 19-16,0-1 16,0 0-16,0 18 0,0 0 15,0 0-15,0 17 16,0-17-16,0 0 0,0 0 16,18-18-16,0 1 15,-18-1-15</inkml:trace>
  <inkml:trace contextRef="#ctx0" brushRef="#br0" timeOffset="46194.21">26123 7602 0,'0'0'0,"18"0"15,-18 36 1,0-19-16,-18 19 0,18-1 15,0 0-15,0 0 16,0 18-16,0 0 0,0-18 16,0 1-16,18-1 15,-18 0-15,0-17 0,17 17 16</inkml:trace>
  <inkml:trace contextRef="#ctx0" brushRef="#br0" timeOffset="46361.57">25894 7990 0,'0'-17'15,"18"17"-15,-1-18 0,1 0 16,17 18-16,0-17 0,18-1 16,0 1-16,0-1 15,0 0-15,18 1 0</inkml:trace>
  <inkml:trace contextRef="#ctx0" brushRef="#br0" timeOffset="46718.94">26917 7726 0,'0'0'0,"0"17"0,-18-17 0,1 18 15,-1 0-15,18-1 16,18-17-16,-1 0 15,1 0-15,0 0 0,17-17 16,0 17-16,-17-18 16,17 0-16,-17 1 0,-1-1 15,1 1-15,-18-1 16,0 0-16,-18 1 0,1 17 16,-19-18-16,1 18 0,-35 18 15,34-1 1,1 19-16,0-1 0,17 0 15,18 0-15,0 1 0,0-1 16,18 0-16,-1 0 16,19 1-16,-1-19 0,0 1 15,18-18-15,0 0 16,0 0-16,-18-18 0,18 1 16,0-19-16</inkml:trace>
  <inkml:trace contextRef="#ctx0" brushRef="#br0" timeOffset="46952.92">27111 7214 0,'0'0'0,"-18"0"16,36 0-1,0 0-15,17 0 16,0 0-16,0-17 0,1 17 16,-1 0-16,0-18 15,1 0-15,-1 18 0,35-17 16</inkml:trace>
  <inkml:trace contextRef="#ctx0" brushRef="#br0" timeOffset="47438.28">27675 6950 0,'0'-18'0,"0"36"15,0-1 1,18 1-16,-18 0 0,18-1 16,-1 19-16,1-19 15,0 1-15,17-1 0,-17-17 16,17 18-16,0-18 15,-17 0-15,17-18 0,-17 18 16,-1-17-16,19-1 16,-19-17-16,1 0 0,-18 17 15,17-17-15,-17 17 0,18-17 16,-18 17-16,18 18 16,-1 18-1,-17 17-15,18 0 16,-18 18-16,18 0 0,-1 18 15,1-1-15,-18 1 0,18-1 16,-18 1-16,0 0 16,0-19-16,-18 1 0,0-17 15,-17-19-15,17 19 0,-17-36 16,0 0-16,17-18 16,1 0-16,-1-17 0,18-18 15,18 0-15,-1-17 16,1-1-16,17 0 0,18 1 15,-18-1-15,1 18 0,-1 18 16,0 18-16,-17 17 16,-18 17-16,0 18 15,-18 18-15</inkml:trace>
  <inkml:trace contextRef="#ctx0" brushRef="#br0" timeOffset="47875.27">23442 9578 0,'0'0'0,"-123"18"0,-71-1 16,105-17 0,1 0-16,18 0 0,17 0 15,17 0-15,19 0 0,52-17 16,18-1-16,35 0 16,36-17-16,34 0 15,54-18-15,35 0 0,35 0 16,36 0-16,35-18 15,35 19-15,35-19 0,18 18 16,0-17-16,17 17 16,-17-18-16,0 18 0,-35 0 15,-53 0-15,-36 0 0,-34 0 16,-72 18-16,-34-18 0,-36 18 16,-53 17-16,-17-17 15,-54 17-15,-17 1 0,-17-1 16,-19 1-16</inkml:trace>
  <inkml:trace contextRef="#ctx0" brushRef="#br0" timeOffset="49063.75">23301 10724 0,'0'-17'16,"-18"17"-16,18-18 15,0 53 17,18-17-17,-18 17-15,18 18 16,-1 0-16,-17 18 0,18-18 15,0 17-15,-1 1 16,-17-1-16,18-17 0,-1 0 16,1 0-16,-18 0 0,18-35 15,-1 17-15</inkml:trace>
  <inkml:trace contextRef="#ctx0" brushRef="#br0" timeOffset="49314.78">23865 10760 0,'0'0'0,"18"-36"16,-18 54 0,0 0-1,0 17-15,0 18 0,0 0 16,0 0-16,0 0 15,0 0-15,18-1 0,-18 19 16,17-18-16,-17-18 0,18 18 16,-18-35-16,18 17 15,-18-17-15,0-1 0</inkml:trace>
  <inkml:trace contextRef="#ctx0" brushRef="#br0" timeOffset="49494.18">23636 11130 0,'0'0'0,"0"-18"0,18 18 15,-1 0-15,19-17 0,-1 17 16,0-18-16,18 18 16,0-17-16,0-1 0,0 18 15,17-18-15,-17 1 16,0 17-16</inkml:trace>
  <inkml:trace contextRef="#ctx0" brushRef="#br0" timeOffset="49874.35">24606 10866 0,'0'0'0,"-17"0"15,17 35-15,-18-35 16,18 17-16,18 1 15,-1-18-15,1 0 16,17 0-16,-17-18 16,17 1-16,0-18 0,-17 17 15,0-17-15,-1-1 16,1 1-16,-18 0 0,0 17 16,-18-17-16,1 17 0,-19 1 15,1 17-15,0 0 16,0 17-16,-18 19 0,17-1 15,1 18-15,17 0 16,1 0-16,17-1 0,0 1 16,17 18-16,1-36 15,17 18-15,18-18 0,0-17 16,0 0-16,0-1 0,18-17 16,-19-17-16,1-1 15,0 0-15,-17-17 0,-1-18 16,0 18-16</inkml:trace>
  <inkml:trace contextRef="#ctx0" brushRef="#br0" timeOffset="50178.18">24624 10213 0,'0'0'0,"-18"-18"16,18 1-16,-17 17 0,34 0 31,1 17-15,0-17-16,-1 18 15,18-18-15,-17 18 0,17-18 16,1 0-16,-1 0 0,0 0 16,0-18-16,1 18 15</inkml:trace>
  <inkml:trace contextRef="#ctx0" brushRef="#br0" timeOffset="50675.83">25171 9807 0,'0'0'0,"0"-17"0,0 34 32,0 1-32,0 17 15,0-17-15,0 17 16,17-17-16,1-1 0,0 1 16,17 0-16,-17-1 0,-1-17 15,1 0-15,-1 0 16,1-17-16,0-19 0,-1 19 15,1-19-15,-18 1 0,0-18 16,18 18-16,-18 0 16,0-1-16,0 19 0,0-1 15,0 36 1,0-1-16,0 19 0,17-1 16,-17 18-16,18 0 0,0 0 15,-1 17-15,1 1 16,17-18-16,-17 0 0,17 17 15,-17-35-15,-1 18 16,-17-17-16,0-1 0,-17 0 16,-1-17-16,-17-1 0,-1-17 15,19 0-15,-18-17 16,-1-1-16,19-17 0,-1 0 16,18-18-16,0 17 15,0-16-15,18 16 0,-1-17 16,19 18-16,-1 17 0,0-17 15,0 18-15,18-1 16,-17 18-16,16-18 0,-16 1 16,-1 17-16,-17 0 0</inkml:trace>
  <inkml:trace contextRef="#ctx0" brushRef="#br0" timeOffset="52947.98">26688 10442 0,'-36'0'16,"19"0"-16,17 18 0,-18-18 15,0 0-15,1 0 16,17 17 0,-18-17-1,36 0 1,-1 0 0,19 0-1,-19-17-15,1 17 0,17-18 16,1 1-16,-1 17 15,-18-18-15,19 18 0,-19-18 16,1 18-16,-18-17 16,-18 17-16,-17 0 15,17 17-15,-17-17 16,0 18-16,-18-18 16,18 18-16,-1-1 0,-16-17 15,34 18-15,-17-18 0,52 0 31,1 0-31,17 0 16,0 0-16,1-18 0,17 1 16,-18 17-16,18-18 15,0 0-15,0 1 0,0-1 16</inkml:trace>
  <inkml:trace contextRef="#ctx0" brushRef="#br0" timeOffset="53387.08">27922 9648 0,'0'0'0,"0"-17"0,0-18 16,-17 17-1,17 0-15,-18 18 0,18 18 16,0 0-1,0 17-15,18-18 16,-18 19-16,17 17 16,1-18-16,-18 18 0,18 0 15,-18 0-15,17 0 16,1 0-16,-18-1 0,18-16 16,-1-1-16,-17-17 0,18 17 15,-18-53 1,-18 1-1,1-1-15,-1-17 16,0-18-16,1 0 0,-1 0 16,-17-18-16,17 18 15,0-17-15,1-1 0,17 18 16,0 1-16,0 16 0,0 1 16,0 17-16,0 1 15,17 17-15,1 17 16,-18 1-16,0 0 0,18 17 15</inkml:trace>
  <inkml:trace contextRef="#ctx0" brushRef="#br0" timeOffset="53984.71">23072 12259 0,'0'0'0,"-106"35"15,53-17-15,-18 0 16,36-1-16,-18 1 15,-17 17-15,17-17 0,0 17 16,0-17-16,18-1 16,17-17-16,36-17 15,17-1-15,53-17 16,18-1-16,53-16 0,17-19 16,53 0-16,36 1 0,17-1 15,53-17-15,18 18 16,35-19-16,18 19 0,17-18 15,36-1-15,-1 1 0,1 0 16,0 0-16,-18-18 16,-18 18-16,-17 17 0,-36-17 15,-35 18-15,-35 17 0,-35 0 16,-54 0-16,-34 18 16,-54-1-16,-35 19 0,-52 17 15</inkml:trace>
  <inkml:trace contextRef="#ctx0" brushRef="#br0" timeOffset="54822.88">26017 12629 0,'0'0'0,"-17"-17"16,-1-1-1,18 36 17,0-1-32,18 1 15,-18 0-15,17-1 16,-17 19-16,18-1 0,-18 0 15,18 0-15,-1 18 16,-17-17-16,18 17 0,0-1 16,-18-16-16,17-1 0,1 18 15,-18-18-15,17-17 16,1 0-16</inkml:trace>
  <inkml:trace contextRef="#ctx0" brushRef="#br0" timeOffset="55065.33">26758 12506 0,'0'18'16,"0"17"-1,-17-17-15,17 17 0,-18 0 16,18 0-16,0 18 15,0-17-15,18 16 0,-18 1 16,17-17-16,1-1 0,-1 0 16,-17 0-16,18-17 15,0 0-15,-18-1 0</inkml:trace>
  <inkml:trace contextRef="#ctx0" brushRef="#br0" timeOffset="55237.65">26582 12894 0,'0'0'0,"17"0"15,19-18 1,-19 1-16,19-1 16,-1 0-16,0 1 0,18-1 15,0 1-15,-18-19 0</inkml:trace>
  <inkml:trace contextRef="#ctx0" brushRef="#br0" timeOffset="55629.3">27517 12471 0,'0'0'0,"0"-18"0,-18 18 0,0 18 15,1-1 1,-1 1-16,18 0 15,18-1-15,-1-17 16,19 0-16,-19-17 16,1 17-16,0-18 0,17 0 15,-35 1-15,17 17 16,-17-18-16,0 0 0,-17 1 16,-1-1-16,-17 18 0,0 0 15,-1 18-15,-17-18 16,18 35-16,0-17 0,0 17 15,-1 18-15,36-18 16,0 0-16,0 1 0,0-1 16,18 0-16,17 1 0,1-19 15,16 1-15,1-1 16,0-17-16,0 0 0,18-17 16,-18-1-16,0 1 15,0-19-15,-18 1 0,18 0 16,-36 17-16,1-17 0</inkml:trace>
  <inkml:trace contextRef="#ctx0" brushRef="#br0" timeOffset="55936.16">27975 11924 0,'0'-18'16,"0"36"-16,0-53 0,-17 35 0,34 0 47,1 0-47,17 0 15,-17 0-15,17 0 0,18 0 16,-18 0-16,1-18 0,16 18 16,-16-18-16,-1 1 15,0 17-15</inkml:trace>
  <inkml:trace contextRef="#ctx0" brushRef="#br0" timeOffset="56559.97">28734 11483 0,'0'18'78,"0"-1"-62,17 1-1,-17-1-15,18 19 16,-18-19-16,18 1 0,-1 0 16,-17-1-16,18 1 0,0-18 15,-1 0-15,1 0 16,-1 0-16,1-18 0,0 1 15,-1-19-15,1 19 16,0-19-16,-18 19 0,17-1 16,-17 1-16,18-1 0,-18 36 31,0-1-31,18 18 0,-18 1 16,35 87-1,-17-52-15,17-1 0,0 19 16,0 16-16,1-16 0,-19-1 15,19-18-15,-19 1 16,-17-18-16,0-18 0,0-17 16,-17-18-16,-1-18 15,0 0-15,1-17 0,17-18 16,-18-17-16,18-1 16,18-17-16,-1 0 0,19 0 15,-1-1-15,18 19 0,0-1 16,0 1-16,-18 34 15,18 1-15,-18 17 0,-17 18 16,-1 0-16,-17 18 16,0 0-16,-17-1 15,-1 19-15</inkml:trace>
  <inkml:trace contextRef="#ctx0" brushRef="#br0" timeOffset="60412.1">23848 10460 0,'0'0'0,"0"-18"0,0 1 16,-18-1 0,0 0-16,1 1 0,-1 17 15,1 17 1,17 1-16,-18 17 0,0 0 16,1 18-16,-19 18 15,1 0-15,-18 17 0,0 18 16,0-1-16,0 1 0,-17 18 15,-1-18-15,18 17 16,0-35-16,18 18 0</inkml:trace>
  <inkml:trace contextRef="#ctx0" brushRef="#br0" timeOffset="60941.52">27887 9331 0,'0'0'0,"18"-35"15,-18 17-15,0 0 16,0 1-16,0-1 0,-18 18 16,0-18-16,1 18 0,-18 18 15,-1 17 1,1 1-16,0 34 0,-18 1 15,-18 17-15,1 35 16,-1 1-16,-17-1 0,-18 19 16,18-1-16,-18 0 0,18-18 15,-18 18-15,18-17 16</inkml:trace>
  <inkml:trace contextRef="#ctx0" brushRef="#br0" timeOffset="62928.7">28222 11589 0,'-17'0'16,"17"-18"-16,-18 18 31,18 18-31,-18-18 16,1 17-16,-1 19 0,0-1 15,-17 0-15,0 18 16,0 0-16,-1 35 0,-87 106 16,35-88-1,-1 18-15,1 17 0,-18-18 16,1 18-16,-19-17 0,36 17 15,-18-18-15,18-17 16,0 0-16,-1 0 0,19-18 16,17-17-16,0-1 15</inkml:trace>
  <inkml:trace contextRef="#ctx0" brushRef="#br0" timeOffset="63608.71">27129 7267 0,'0'0'0,"0"-17"0,17-19 15,-34 36 1,-1 0-1,-17 18-15,-1 35 0,1 0 16,-18 0-16,0 35 16,0 0-16,-17 18 0,-1 0 15,18 17-15,-35 1 0,18-1 16,-1 1-16,0 17 16,1-18-16,-1-17 0,18 18 15,1-36-15</inkml:trace>
  <inkml:trace contextRef="#ctx0" brushRef="#br0" timeOffset="67551.84">24871 11536 0,'-35'0'16,"17"0"-1,0 0-15,1 0 16,17 17-1,17-17 1,1 0 0,17 0-16,-17 0 15,17-17-15,0-1 0,1 18 16,-1-17-16,18-1 0,-36 0 16,19 1-16,-19 17 15,1-18-15,0 0 0,-36 18 31,-17 0-31,-1 0 0,1 0 16,-18 18-16,0 0 0,-17-1 16,-1 1-16,18 0 15,-17 17-15,17-18 0,18 1 16,-1 0-16,1-1 16,35 1-16,0 0 0,18-18 15,-1 0-15,19 0 0,17 0 16,-1 0-16,1-18 15,0 18-15,18-18 0,-1 1 16,-17-1-16,0 0 0,0 1 16,0 17-16,-18-18 15,-17 1-15,17 17 0,-17-18 16,0 18 0,-18-18-16,-18 18 15,0 18-15,1-18 16,-1 18-16,-17-18 15,-18 17-15,17 1 0,-16-1 16,16 1-16,-17 0 16,18-1-16,0 1 0,0 0 15,-1-18-15,19 17 16,-1 1-16,0-18 0,1 18 16,-1-18-16,36 0 31,17-18-31,0 0 15,1 1-15,16-1 0,1 0 16,0-17-16,0 17 16,18 1-16,-18-1 0,-18-17 15,18 17-15,-18 1 16,-17 17-16,-1-18 0,1 0 16,0 18-16,-36 0 15,0 0 1,1 0-16,-18 0 0,-1 18 15,-17 0-15,0-1 16,0-17-16,1 36 0,-1-19 16,0 1-16,17-1 0</inkml:trace>
  <inkml:trace contextRef="#ctx0" brushRef="#br0" timeOffset="69459.17">30586 7920 0,'0'0'0,"-18"0"16,1 0-16,-1 0 15,0 0 1,36 0 15,0 0-31,-1 0 16,1 0-16,17-18 0,0 18 15,1 0-15,-1-17 16,0 17-16,0 0 0,-17-18 16</inkml:trace>
  <inkml:trace contextRef="#ctx0" brushRef="#br0" timeOffset="69627.07">30445 8096 0,'0'0'15,"-18"18"-15,36 0 16,-1-18-16,1 0 0,35 0 16,0 0-16,0-18 0,17 0 15,1 1-15,-18 17 16,17-18-16,1 0 0</inkml:trace>
  <inkml:trace contextRef="#ctx0" brushRef="#br0" timeOffset="70033.22">32156 6562 0,'0'0'15,"0"-36"-15,-18 19 16,18-1-16,0 0 0,0 36 15,0 0-15,0-1 16,0 19-16,0-1 0,18 18 16,-1 17-16,1-17 15,0 36-15,-1-19 0,19 18 16,-19 18-16,1 0 16,-1-18-16,1 18 0,-18 0 15,18 0-15,-1-18 0,-17-18 16,0 1-16,0-1 15,0 19-15,-17-54 16,-1 0-16</inkml:trace>
  <inkml:trace contextRef="#ctx0" brushRef="#br0" timeOffset="70405.39">31715 8378 0,'0'0'0,"-36"0"0,1 0 16,0 18-16,0-18 0,-1 0 15,1 18-15,0-18 16,-18 0-1,35 0-15,18-18 16,18 18-16,35-18 0,17 18 16,1-17-16,35 17 0,17-18 15,18 1-15,0-1 0,1 18 16,-1-18-16,-18 1 0,1-1 0,-1 18 16,-17-18-16,0 1 0,-18-1 0,0 18 15,-17-18-15,-1 1 0,-17-1 0,0 18 16,0-17-16,-18-1 0,-17 18 15,-18-18-15,-18 18 16,1 0-16,-19 0 0</inkml:trace>
  <inkml:trace contextRef="#ctx0" brushRef="#br0" timeOffset="71337.8">32050 9384 0,'0'0'15,"-18"-18"-15,1 18 16,-1 0-16,0 0 15,1 18 1,17 0 0,-18-18-16,18 17 15,0 1-15,0-1 16,18 1-16,-1 0 16,1-18-16,17 17 15,0-17-15,-17-17 16,17-1-16,-17 0 0,17 1 15,-17-1-15,0 1 0,-18-19 16,0 19-16,0-1 16,0 0-16,-36 1 0,19-1 15,-19 18-15,-17 0 16,18 18-16,-18-1 0,18 19 16,-18-1-16,0 18 15,18 0-15,17 17 0,-17 1 16,35-1-16,0 1 0,18-18 15,-1 17-15,19-17 16,16-17-16,1-1 0,18 0 16,-18-35-16,17 0 15,1 0-15,-18-17 0,17-1 0,-34-17 0,17-1 16,-18 1-16,0 0 0,-17-1 16,-1 1-16</inkml:trace>
  <inkml:trace contextRef="#ctx0" brushRef="#br0" timeOffset="71742.2">32279 8978 0,'0'0'0,"-17"0"15,34 0 48,1 0-63,-1 0 16,1 0-16,0 0 0,-1 0 15,1-17-15,0 17 0,-1 0 16,1-18-16</inkml:trace>
  <inkml:trace contextRef="#ctx0" brushRef="#br0" timeOffset="72354.66">32773 8590 0,'-18'-18'16,"1"18"-1,17 18-15,-18 0 0,18-1 16,0 1-16,0 0 0,18-1 16,-18 19-16,17-19 0,1 1 0,0 17 15,-1-17-15,19-1 0,17 19 16,-18-36-16,0 17 0,0-17 0,-17 0 15,17 0-15,1 0 0,-19-17 0,18-1 16,-17 0-16,35-34 16,-35 34-16,-1 0 0,-17-17 0,18 17 0,0-35 15,-18 18-15,0 17 16,0 1-16,0-1 0,0 36 31,0-1-31,0 1 0,0 17 0,0-17 16,0 35-16,17-18 0,-17 1 0,0 16 15,0 1-15,0-17 0,18 17 0,-18-1 16,0 1-16,17 0 0,-17-17 0,0 16 16,18-16-16,-18-1 0,0 0 0,0-17 15,0 17-15,-18-17 0,18 0 0,-17-18 16,17 17-16,-18-17 0,1 0 0,-1 0 16,0 0-16,1-17 0,-1 17 15,0-18-15,18-17 0,-17 17 0,17 0 16,0-17-16,0 0 0,17-1 15,-17 1-15,18-18 0,0 18 0,17 0 16,-17-1-16,-1 1 0,1 0 0,17 17 16,-17-17-16,-1 35 0,1-18 0,0 18 15,-1-17-15,1 17 0,0 0 16,-1 0-16,-17 17 16,0 1-1</inkml:trace>
  <inkml:trace contextRef="#ctx0" brushRef="#br0" timeOffset="75361.17">8449 9648 0,'0'0'0,"0"-17"0,-35-18 16,17 17-16,-17 0 0,0 1 15,-18 17-15,0 0 16,0 17-16,-18 19 0,-17 16 16,0 19-16,0 0 0,-18 34 15,0 19-15,-17 17 16,-1 35-16,1 18 0,-1 36 15,-17 17-15,18 35 16,17 0-16,17 18 0,19 17 16,35 1-16,17-1 0,36 1 15,17-1-15,18-34 16,17 17-16,19-36 0,-1-17 16,35-18-16,1-17 15,17-36-15,18-17 0,-1-35 16,1-1-16,0-35 0,-18-17 15,18-18-15,-36-18 16,1 0-16,-19-17 0,-34-18 16,0 0-16,-18 0 15,-18 0-15,0 0 0,-35-18 16,0 1-16,0-1 16,-18 0-16,1 18 15,-1-17-15,1-1 0,-1 18 16,0-17-16,-17 17 15,17-18-15,1 18 0,-19 0 16,19-18-16,-1 18 0,18-17 16,-18 17-16,18-18 15,-17 0-15,17 1 16,-18-1-16,1 0 16,17 1-1,-18 17-15,18-18 0,-18 18 16,18-18-16,-17 18 15,17-17-15,17 17 16,1 17 0,0-17-16,17 0 0,-18 18 15,36-18-15,-17 0 0,17 0 16,0 0-16,-1 0 16,-16-18-16,17 18 0,-18 0 15,0-17-15,-17 17 0,17 0 16,-35-18-16,18 18 15,-36 18 1,0-1-16,-17 1 16,0 17-16,0 1 0,-18-1 15,0 18-15,-18 17 0,18-17 16,-17 18-16,17-1 16,-18 1-16,18-18 0,0 17 15,1-17-15</inkml:trace>
  <inkml:trace contextRef="#ctx0" brushRef="#br0" timeOffset="76380.17">11359 15840 0,'0'0'16,"0"-18"-16,-17 18 47,17 18-47,0-1 16,0 1-16,0 0 0,0 17 15,17-17-15,1 17 16,0-18-16,17 1 0,0 0 15,1-18-15,16 0 16,1 0-16,-17-18 0,17-17 16,-18 17-16,0-17 0,-17 0 15,-18-1-15,0 1 16,0 17-16,-36-17 0,1 18 16,-18 17-16,0 0 0,-17 0 15,17 35-15,-18 0 16,18 18-16,1 0 0,16 17 15,1 1-15,35 0 16,0-1-16,0 1 0,35-1 16,1-17-16,16 0 0,19-18 15,0 1-15,-1-19 16,18 1-16,0-18 0,-17 0 16,0-18-16,-1 1 15,-17-1-15,-18 0 0,-17-17 16,0 17-16,-18 1 0</inkml:trace>
  <inkml:trace contextRef="#ctx0" brushRef="#br0" timeOffset="77813.17">12206 14958 0,'0'0'0,"0"-18"16,0 0-1,18 1 110,-18-1-109,17 18-16,-17-17 0,0-1 15,0 0-15,18 1 16,-18-1-16,0 0 16,0 1-16,0-1 15,0 0 1,-18 18 46,18 18-62,0 0 16,-17-18 15,17 17-31,0 1 16,17 0 0,-17-1-16,0 1 15,18 0-15,0-1 0,-18 1 16,17 17-16,1-17 15,17 17-15,-17-17 0,-1-1 16,19 1-16,-19 0 16,19-18-16,-19 0 0,19-18 15,-1 0-15,-17 1 0,-1-1 16,18-17-16,-17-1 16,0 19-16,-18-18 0,17 17 15,-17-17-15,0 17 0,0 0 16,0 36-1,0 0 1,0-1-16,18 19 16,-18 16-16,0-16 0,18 17 15,-1 0-15,1 0 0,0-1 16,-1 1-16,-17 0 16,18 0-16,-18-18 15,0 18-15,-18-17 0,1-19 16,-1 1-16,0 0 0,1-18 15,-1 0-15,0-18 0,1 0 16,-1-17-16,18 0 16,0-18-16,0 0 0,18 0 15,-1 0-15,1 0 16,17 18-16,1 0 0,16-1 16,1 1-16,-17 17 0,17 1 15,-18-1-15,-18 0 16,19 18-16,-19 0 0,-17 18 31,0 0-31,-17-1 16,-1-17-16,0 18 15,-17-18-15</inkml:trace>
  <inkml:trace contextRef="#ctx0" brushRef="#br0" timeOffset="81517.67">15804 16422 0,'0'0'0,"-17"0"15,17-18-15,17 1 16,-17-1-16,18 0 16,0-17-16,-18 17 15,0 1-15,0-1 0,17 0 16,1 18-1,0 0-15,17 0 16,-17 0-16,34 0 0,1 0 16,0 0-16,0 0 15,0 0-15,18 0 0,-1 18 16,-17-18-16,0 0 16,0 0-16,0 18 0,-18-18 15,0 0-15,-17 0 0,0 17 16,-1-17-16,1 0 15,-18-17-15</inkml:trace>
  <inkml:trace contextRef="#ctx0" brushRef="#br0" timeOffset="81896.13">17762 15752 0,'0'0'0,"0"-18"0,0-17 0,0 17 16,0 0-16,0 36 16,0 0-1,0-1-15,18 19 16,-18-1-16,0 18 0,0 0 16,-18 0-16,18-1 0,-17 1 15,-1 0-15,18 0 16,-18 0-16,18 0 0,-17-18 15,17 1-15,17-19 16</inkml:trace>
  <inkml:trace contextRef="#ctx0" brushRef="#br0" timeOffset="82239.6">18203 16192 0,'18'-17'0,"-36"34"0,54-52 0,-19 18 15,-17-1-15,0 0 0,-17 18 16,-1 0 0,0 18-16,1 0 15,-1-1-15,18 1 0,-18 17 16,1 0-16,17-17 16,0 17-16,0 1 0,0-1 15,17 0-15,1-17 0,17-1 16,1 1-16,-1-18 15,0-18-15,0 1 0,1-1 16,-1-17-16,0 17 16,-17-17-16,-18 0 0,0-1 15,0 1-15,-18 0 0,-17 17 16,0-17-16,-1 17 16,-16 18-16,16 0 0,-17 0 15,18 18-15,0 0 0</inkml:trace>
  <inkml:trace contextRef="#ctx0" brushRef="#br0" timeOffset="82804.16">18821 16192 0,'0'0'15,"35"-17"-15,0-1 0,-35 1 16,0-1-16,0 0 0,-17 1 15,-1 17-15,0 0 0,1 0 16,-19 0-16,1 35 16,17-17-16,-17-1 0,18 18 15,-1-17-15,18 17 16,0-17-16,0 0 0,0-1 16,18-17-16,-1 0 0,1 0 15,-1-17-15,1-1 16,0 0-16,-1 1 0,1-1 15,0 0-15,-1 1 16,1-1-16,0 18 0,-1 0 16,-17 18-16,18-1 15,-18 19-15,18-1 16,-18 18-16,17 0 0,-17 17 16,18-17-16,-18 18 0,0-1 15,0 1-15,-18 0 16,1-1-16,-1-17 0,-17 0 15,-1 0-15,1-35 16,-18-1-16,18-17 0,17 0 16,1-35-16,-1 0 15,18-18-15,18-18 0,17 1 16,18-19-16,-18 19 0,36-18 16,-18 17-16,17 18 15,-17 0-15,18 0 0,-19 18 16,-16 0-16,-1 17 15,0 0-15,-17 18 0,0 0 16,-18 18 0,-18-18-16,0 18 15</inkml:trace>
  <inkml:trace contextRef="#ctx0" brushRef="#br0" timeOffset="83753.19">20338 16122 0,'0'0'0,"0"-18"15,0 1-15,0-1 16,-18 18-16,0 0 16,1 0-1,17 18-15,-18 17 0,18-17 16,0-1-16,18 1 0,-18 17 15,17-17-15,19-18 16,-1 17-16,0-17 0,0 0 16,1-17-16,-1-1 15,-17 0-15,17 1 0,-17-18 16,-1 17-16,-17-17 0,-17 17 16,-1-17-16,0 17 15,-17 18-15,0 0 0,-18 0 16,0 0-16,18 18 15,-18 17-15,17 0 0,1 18 16,18-18-16,17 18 0,0 0 16,17-17-16,1 17 15,17-18-15,0 0 0,18-17 16,0-1-16,0 1 16,0-18-16,0 0 0,0-18 15,-18-17-15,18 17 0,-18-17 16,1 0-16</inkml:trace>
  <inkml:trace contextRef="#ctx0" brushRef="#br0" timeOffset="84436.57">20902 15293 0,'0'0'0,"0"-18"16,0-17-1,0 17-15,0 1 0,-18 17 16,18 17 0,0 1-16,0 0 0,0-1 15,0 19-15,0-19 16,18 18-16,0-17 0,-18 17 16,17-17-16,19-18 15,-19 18-15,1-18 0,17 0 16,-17-18-16,-1 18 0,1-18 15,0-17-15,-1 17 16,1 1-16,-18-18 0,0 17 16,0-17-16,0 17 15,0 0-15,0 1 0,0 34 32,0 19-32,0-1 15,0 0-15,18 18 0,-18 18 16,0-18-16,0 17 15,0 1-15,0-1 0,-18 1 16,18-18-16,-18 0 0,1-18 16,-1 0-16,18 0 15,-18-17-15,1-18 0,-1 0 16,18-18-16,0-17 0,0 0 16,18-36-16,-1 18 15,19-35-15,-1 18 0,0-19 16,18 19-16,0-1 15,-18 18-15,1 18 0,-1 18 16,0-1-16,-17 18 0,-18 18 31,0-1-31</inkml:trace>
  <inkml:trace contextRef="#ctx0" brushRef="#br0" timeOffset="88219.36">21220 15469 0,'0'0'0,"0"-35"0,0-18 15,0 18-15,0-18 0,-18 35 16,18-35-16,-18 36 15,-17-1-15,17 18 0,-35 18 16,1 17-16,-1 18 0,-18 17 16,-17 19-16,-18 34 15,-17 18-15,-1 0 0,1 0 16,-18 18-16,17 0 16,18-18-16,18-17 0,17-19 15,19 1-15,34-35 0,0-1 16,18-17-16,0-35 15,0-36-15,0-17 16,0-18-16,-17-18 0,-19 1 16,1-18-16,-18-18 15,0 18-15,-35 0 0,0-1 16,-18 36-16,0 0 16,-17 18-16,17 18 0,-18 17 15,1 35-15,-1-18 0,36 19 16,-18-1-16,18 0 15,18 1-15,17-1 0,0-17 16,18-1-16,17 1 16,0-18-16,18-18 15,18-17-15,17 0 16,0-1-16,1-17 0,-1 0 16,0 1-16,-17-1 0,17 17 15,-17 1-15,0 0 16,-18 17-16,0 36 15,-18 17-15,0 0 0,1 36 16,-1-18-16,18 17 16,-18 19-16,18-19 0,0 1 15,18-1-15,0 1 16,17-18-16,18-18 16,0 0-16,0-17 0,17-18 15,1-18-15,-1-17 0,1-18 16,-1-17-16,1-1 0,-18 0 15,0 1-15,-18 17 16,0 0-16,-17 18 0,0 17 16,-1 18-16,-17 18 15,18 17-15,0 18 16,17-18-16,0 18 0,18 0 16,18-18-16,-1 18 15,18-17-15,18-1 0,18-18 16,-1-17-16,1 0 0,-1-17 15,-17-1-15,0-17 16,-36 0-16,-17-18 0,-35 17 16,-18-16-16,-53-1 15,0 0-15,-35 0 0,0 17 16,-18 1-16,18 18 0,-1 17 16,1 0-16</inkml:trace>
  <inkml:trace contextRef="#ctx0" brushRef="#br0" timeOffset="88626.42">22754 16157 0,'0'0'0,"18"-17"0,35-1 15,-36 0-15,1 1 0,0 17 16,-1 0 0,-17 17-16,0 1 0,0 0 15,0 17-15,-17 18 0,-1 0 16,0 0-16,18 17 16,-17-17-16,-1 0 0,18 0 15,0 0-15,0-18 16,18 0-16,-1-17 0</inkml:trace>
  <inkml:trace contextRef="#ctx0" brushRef="#br0" timeOffset="88964.29">23354 16439 0,'0'0'15,"18"-17"-15,17-1 16,-18 18-16,-17 18 31,-17-18-31,17 17 16,-18 19-16,18-19 0,0 19 15,0-19-15,0 19 16,0-19-16,18 1 0,-1-1 16,1-17-16,17 0 15,1 0-15,-1 0 0,0-17 16,0-1-16,-17-17 0,0 0 15,-1 17-15,-17-17 16,0-1-16,-17 19 0,-36-18 16,18 17-16,-1 18 15,1 18-15,0-18 16,-1 17-16,19 1 0,-1-1 16</inkml:trace>
  <inkml:trace contextRef="#ctx0" brushRef="#br0" timeOffset="89430.76">23901 16457 0,'0'0'0,"35"-18"15,0-17 1,-35 18-16,0-1 16,-17 18-16,-1 0 0,0 0 15,-17 18-15,17-1 0,-17 1 16,17-1-16,1 19 15,-1-19-15,18 19 0,0-19 16,0 1 0,18-18-16,-1 0 0,1-18 15,0 1-15,-1-1 0,1 0 16,0 1-16,-1-1 16,1 18-16,0-18 0,-1 18 15,1 18-15,-18 0 16,0-1-16,18 19 15,-18 17-15,0-18 0,17 18 16,-17 0-16,0 17 16,0-17-16,0 0 0,0-18 15,0 18-15,-17-17 0,-1-1 16,0-18-16,1-17 16,-1 0-16,18-35 15,0 0-15,0-18 16,0 0-16,18-18 0,-1 1 15,19-1-15,-19 18 0,18 1 16,1 16-16,-1 1 16,0 0-16,1 17 0,-19 18 15</inkml:trace>
  <inkml:trace contextRef="#ctx0" brushRef="#br0" timeOffset="89759.32">24624 16387 0,'0'0'0,"35"-18"15,-35 0 1,0 1 0,0-1-16,-17 18 15,-1 0 1,-17 0-16,17 18 0,0-18 16,1 35-16,-1-17 15,0-1-15,18 18 0,0-17 16,0 0-16,0 17 0,18-35 15,17 18-15,-17-18 16,0 0-16,17 0 0,-17 0 16,17-18-16,0 0 0,-17-17 15,-1 17-15,1-17 16,0 18-16,-18-19 16,0 19-16,-18-1 0,-17 0 15,-1 18-15,1 0 0,0 0 16,0 0-16,17 18 15,-17 0-15</inkml:trace>
  <inkml:trace contextRef="#ctx0" brushRef="#br0" timeOffset="90138.22">25171 16369 0,'0'0'0,"35"-35"0,-17-1 16,-18 19-16,0-19 15,0 1-15,-18 0 0,0 17 16,1 1-16,-19-1 0,1 18 16,0 18-16,17-1 15,-17 1-15,0 17 0,17 0 16,0 18-16,18-17 16,0-1-16,18 0 0,0 0 15,-1-17-15,1 0 0,17-18 16,0 0-16,1-18 15,-19 0-15,19 1 0,-19-18 16,1-1-16,0-17 16,-1 0-16,-17-17 0,0-1 15,0 1-15,0-1 0,0 18 16,-17-17-16,-1 34 16,0 1-16,-17 18 0,17 17 15,-17 17-15,17 18 16,1 1-16,17 17 0,0-18 15,0 18-15</inkml:trace>
  <inkml:trace contextRef="#ctx0" brushRef="#br0" timeOffset="90552.59">25523 16298 0,'18'-17'0,"-36"34"0,54-52 16,-19 17-16,-17 1 0,0-1 15,0 0-15,0 1 16,0-1-16,-17 18 0,-1 0 16,0 18-16,1-1 15,17 19-15,-18-19 16,1 19-16,17-1 0,0 0 16,0-17-16,17 17 15,1-17-15,-1-18 0,1 0 16,0 0-16,-1 0 0,19-35 15,-19 17-15,1-35 16,17 18-16,-17-36 0,-1 1 16,1-19-16,0 1 15,-18 0-15,17 0 0,-17 17 16,0 18-16,0 0 0,0 36 16,-17 17-16,-1 35 15,18 0-15,-18 18 0,18 18 16,-17-1-16,17 1 15,0-1-15,17 1 0,1 0 16,-18-1-16,18 1 0,-18-18 16,17 0-16,1-1 15</inkml:trace>
  <inkml:trace contextRef="#ctx0" brushRef="#br0" timeOffset="91851.27">27658 16563 0,'0'-35'15,"0"17"1,17-17-16,-17 17 0,0 0 15,18 1-15,-18-1 0,18 1 16,-18-1-16,17 18 16,1 0-16,0 0 0,-1-18 15,19 18-15,-19 0 16,18 0-16,-17 0 0,0 18 16,17-18-16,-17 0 0</inkml:trace>
  <inkml:trace contextRef="#ctx0" brushRef="#br0" timeOffset="92069.88">27481 16598 0,'-53'35'15,"36"-17"-15,17 0 16,0-1-16,17 1 0,19 0 0,-1-18 15,88 0 1,-34-18-16,-19 18 0,18-18 16,1 1-16,-19-1 0,1 0 15,-18-17-15,0 18 16</inkml:trace>
  <inkml:trace contextRef="#ctx0" brushRef="#br0" timeOffset="93705.37">29369 14940 0,'0'0'0,"0"-18"16,17 1 0,-17-1-1,0 36 32,0 17-31,0-17-16,18 17 15,-18-17-15,0-1 0,18 19 16,-1-19-16,1 1 16,0 0-16,-1-1 0,1-17 15,-1 0-15,1 0 16,17 0-16,-17-17 0,0-1 15,-1 0-15,1 1 0,-18-19 16,18 19-16,-18-19 16,0 19-16,0-1 0,0 0 15,0 1-15,0-1 16,0 36-16,0-1 16,0 19-16,0-1 0,0 0 15,17 36-15,-17-1 16,0 1-16,18 0 0,-18 17 15,18 18-15,-18-18 16,0 0-16,0-17 0,-18 17 16,0-35-16,1 0 0,-19-18 15,1 0-15,-18-17 16,18-18-16,0 0 0,-1-18 16,19-17-16,-1-18 15,18-18-15,0 1 0,18-1 16,-1-17-16,19 17 0,16 1 15,1 17-15,0 0 16,0 0-16,0 18 0,-18 17 16,18 1-16,-17-1 15,-1 0-15,0 18 0,-17 0 16,-1 0-16</inkml:trace>
  <inkml:trace contextRef="#ctx0" brushRef="#br0" timeOffset="95346.57">29122 16457 0,'0'0'16,"0"-18"-1,0 1-15,0-1 0,17 18 16,-17-17-16,0-1 16,0 0-1,18 18 1,0 18 0,-18 0-16,17-1 15,-17 1-15,0 17 16,18 0-16,-18 1 0,0-1 15,0 0-15,0-17 16,0 17-16,0 0 0,0-17 16,0 0-16,0-1 0,0 1 15,-18-36 1,18-17 0,0 0-16,0-1 15,0 1-15,0 0 16,0 0-16,18-1 0,-18 1 15,18 17-15,-1 1 16,1-1-16,0 1 0,-1-1 16,1 18-16,-1 0 0,1 0 15,0 18-15,-1-1 16,1 1-16,0-1 0,-1 19 16,1-19-16,-18 19 15,18-19-15,-18 19 0,0-19 16,0 1-16,0-1 0,0 1 15,0-36 1,0 1 0,17-1-16,-17-17 0,18 0 15,-1-1-15,1 1 16,-18 0-16,18 17 0,-1-17 16,1 17-16,0 18 15,-1-17-15,1 17 0,0 0 16,-1 17-16,19-17 15,-19 18-15,18 0 0,1-1 16,-19 18-16,1-17 0,0 17 16,-1-17-16,-17 17 15,0 1-15,0-19 0,0 18 16,0-17-16,0 0 16,0-1-16,0 1 0</inkml:trace>
  <inkml:trace contextRef="#ctx0" brushRef="#br0" timeOffset="95628.09">30427 16140 0,'-18'-18'0,"1"36"15,17-1 1,-18 1 0,1-1-16,17 19 0,-18-1 15,0-17-15,1 17 16,-1 0-16,-17 1 0,17-1 16,0-18-16,1 19 0,-1-1 15,0-17-15,1-1 16,17 1-16,-18 0 0</inkml:trace>
  <inkml:trace contextRef="#ctx0" brushRef="#br0" timeOffset="95879.97">30145 16263 0,'0'0'0,"0"-18"16,17-17-1,1 35-15,0 0 0,-1 0 0,1 0 16,0 0-16,-1 18 16,19-1-16,-19 1 0,1 0 15,0-1-15,-1 1 16,1 17-16,-1-17 0,1 0 16,-18 17-16,18-18 15,-1 1-15,1 0 0,-18-1 16,18-17-16,-1 18 0</inkml:trace>
  <inkml:trace contextRef="#ctx0" brushRef="#br0" timeOffset="96141.51">31080 16087 0,'0'0'0,"17"-36"15,-17 19-15,0-1 16,0 36 0,0-1-1,18 1-15,-18 0 0,0 17 16,0 0-16,0 0 0,0-17 16,0 17-16,0 1 15,0-1-15,0-17 0,0-1 16,0 1-16,-18 0 15,18-1-15</inkml:trace>
  <inkml:trace contextRef="#ctx0" brushRef="#br0" timeOffset="96369.93">30939 16245 0,'0'0'0,"-18"-17"15,36 17 1,-1-18-16,1 18 16,0 0-16,17 0 0,0 0 15,0-18-15,18 18 0,-17 0 16,-1-17-16,0 17 16,0 0-16,-17 0 0,0-18 15,-1 18-15</inkml:trace>
  <inkml:trace contextRef="#ctx0" brushRef="#br0" timeOffset="96753.4">31997 15910 0,'0'0'0,"18"-35"0,-18 17 0,17-17 16,-17 0-16,0 17 16,0 1-16,0-1 0,-17 18 15,-1 0 1,0 0-16,1 18 0,-1-1 16,0 18-16,1 1 15,-1-1-15,-17 0 0,17 1 16,18-1-16,-17 0 0,-1 0 15,18 1-15,0-1 16,18-17-16,-1-1 0,18 1 16,-17-18-16,17 0 15,18 0-15,-17 0 0,16 0 16,-16-18-16,34 1 16,-34-1-16,-1 0 15,-17 1-15,-1-1 0,-17 0 16</inkml:trace>
  <inkml:trace contextRef="#ctx0" brushRef="#br0" timeOffset="97745.72">24289 15752 0,'0'0'0,"17"-36"16,-17 19-16,-17 17 15,-1-18 1,0 18 0,1 0-16,-1 18 15,1-1-15,-1 1 0,0 0 16,1 17-16,-19 0 15,19 18-15,-19 0 0,19 17 16,-18 1-16,17 0 0,-17 17 16,17-18-16,18 19 15,-18-19-15,18 18 0,18-17 16,0-1-16,17 1 16,35-1-16,-17-17 0,36 0 15,16-17-15,1-19 0,18 1 16</inkml:trace>
  <inkml:trace contextRef="#ctx0" brushRef="#br0" timeOffset="98187.56">26000 15363 0,'0'0'0,"0"-35"0,17-18 16,1 53-16,17-17 0,1 17 15,-1 17-15,18 1 16,0 17-16,0 18 0,17 0 16,-17 18-16,0-1 0,0 18 15,0 1-15,-18 16 16,-17-16-16,-1 16 0,-34-16 15,-1-1-15,-17 0 16,-36 0-16,1 0 0,-1-17 16,-17-1-16,0 1 15,-18-18-15,18-18 0</inkml:trace>
  <inkml:trace contextRef="#ctx0" brushRef="#br0" timeOffset="102653.4">29228 17304 0,'0'0'0,"0"-18"0,-36 0 16,19 18-16,-1-17 0,0 17 16,1 0-16,-1-18 15,1 18-15,-19 0 0,19-17 16,-1 17-16,-17 0 0,17 0 15,-17 0-15,-1-18 16,19 18-16,-18 0 0,17 0 16,0 0-16,-17 0 15,17 0-15,1 0 16,34 0 15,1 18-31,0-18 16,-1 0-16,19 0 15,-19 0-15,18 0 0,1 0 16,-1 0-16,18 0 16,0 0-16,0 0 0,17 0 15,1 0-15,-1 0 0,19-18 16,16 18-16,19 0 16,-1 0-16,1-18 0,17 18 15,0 0-15,18 0 0,-18 0 16,18 0-16,-18 18 15,18-18-15,-1 0 0,1 0 16,0 0-16,0 0 16,-1 0-16,-17 0 0,1 0 15,-19 0-15,1-18 16,-36 18-16,0-17 0,0 17 16,-17-18-16,-1 0 0,-17 1 15,0-1-15,0 18 16,-18-18-16,18 1 0,-18-1 15,1 1-15,-1 17 0,-17-18 16,17 0-16,0 18 16,-17-17-16,17 17 0,-17 0 15,17 0-15,-17 0 16,17 0-16,-17 0 0,-1-18 16,18 18-16,-17 0 15,0 0-15,-1 0 0,1 0 16,0 0-16,-1-18 0,-17 1 15,0-1 1,0 0-16,-17-17 0,-1 17 16,18-17-16,-18-18 0,1 18 15,-1 0-15,18-18 16,-18 0-16,18 18 0,0-18 16,0 0-16,-17-18 15,17 18-15,-18-17 0,1 17 16,-1-35-16,0 17 0,-17-17 15,0 0-15,17 0 16,-17-1-16,17 1 0,-17 0 16,17 0-16,1 0 15,-1 17-15,0-17 0,1 17 16,-1 1-16,-17-1 0,0 1 16,-1-1-16,1 0 15,0 1-15,-18-1 0,0 1 16,18-1-16,-18 18 0,0 0 15,0 0-15,18 1 16,-18 16-16,0 1 0,0 0 16,-18 17-16,18 0 15,-17 1-15,-18-1 0,17 1 16,-35 17-16,0-18 0,1 18 16,-19-18-16,1 18 15,-19 0-15,1 0 0,-17-17 16,-1 17-16,0 0 15,-17-18-15,-1 18 0,-17 0 16,0-18-16,0 18 0,-17 0 16,-19-17-16,1 17 15,-283 0-15,230 0 16,0 0-16,0 0 16,0 17-16,-18-17 0,0 0 15,0 18-15,18-18 0,-18 18 16,0-18-16,0 17 15,18-17-15,-18 18 0,18 0 16,0-1-16,-1 1 16,19-1-16,17 1 0,0 0 15,0 17-15,35-17 16,-17-1-16,35 1 0,18 0 16,-1-18-16,18 17 0,18-17 15,36 18-15,-1-1 16,17-17-16,19 0 0,17 18 15,18-18-15,17 0 0,0 18 16,1-18-16,17 17 16,17 1-16,-17 0 15,18-1-15,0 1 16,-18 0-16,17 17 0,1-17 16,0 17-16,-18 0 0,17 0 15,-17 18-15,18-17 16,0 16-16,-18 1 0,17 0 15,-17 0-15,18 18 16,-1-1-16,-17 1 0,18-1 16,-18 19-16,18-1 0,-18 18 15,0-1-15,0 1 16,17 0-16,-17 18 0,0-19 16,0 19-16,18-18 15,-18 105-15,0-105 16,0 18-16,0-36 0,-18 18 15,1 0-15,17-18 16,-18 0-16,18-17 0,0-19 16,0 19-16,0-36 0,0 18 15,18-18-15,-18-17 16,17 17-16,1-17 0,-18 0 16,18-18-1,-18 17-15,17-17 110,1 0-95,0 0-15,-1 0 16,19 18-16,16-18 15,1 0-15,36 0 0,-1 18 16,18-18-16,17 0 16,18 17-16,18-17 0,17 18 15,1-18-15,17 0 0,0 0 16,17 0-16,1 0 16,-18-18-16,0 18 0,0-17 15,-17 17-15,-1-18 16,-35 18-16,-17-18 0,-19 18 15,1-17-15,-35 17 0,-1-18 16,-17 18-16,0 0 16,-18 0-16,18 0 0,-17 0 15,-1 0-15,-17 0 0,17 0 16,0 18-16,0-18 16,1 0-16,-1 17 0,18 1 15,0-18-15,17 18 16,1-1-16,35-17 0,-18 18 15,35 0-15,1-1 0,17-17 16,0 18-16,0-1 16,18 1-16,0 0 0,-1-1 15,19 1-15,-18 0 0,17-1 16,-17 1-16,-1-18 16,1 18-16,0-18 0,-18 17 15,0-17-15,0 0 16,-17 18-16,-1-18 0,1 0 15,-18 0-15,-1 0 16,-34 0-16,-1 0 0,-17 0 16,-17 0-16,-1 0 0,-17 0 15,-36 0 17,0-18-17,1 18-15,-1 0 16,0 0-16,1 0 0,-1 0 15,0 0-15,1 0 16,-18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12T02:41:58.79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15469 1517 0,'0'-18'16,"-17"18"-16,-1 0 15,0 0 1,18 18 203,0 0-204,0-1 1,0 1 0,0-1-16,0 1 0,0 0 15,0-1-15,-17 36 16,17-17-16,-18-1 16,18 0-16,-18 0 15,18 1-15,0-19 0,-17 1 16,17 0-16,0-1 0,-18 1 15,36-36 1,-18 1-16,17-1 16,1-17-16,0-1 15,-1 1-15,1-18 0,0 0 16,-1 0-16,1 18 0,0-18 16,-18 18-16,17 17 15,-17 1-15,0-1 0,18 36 16,-18-1-1,0 1-15,0 0 0,17 17 16,1 0-16,-18 0 16,18-17-16,-1 17 0,1-17 15,17 0-15,-17-18 0,17 0 16,1 0-16,-19 0 16,18-18-16,1 0 0,-19-17 15,19 0-15,-19-1 16,1 1-16,0 0 0,-1-18 15,1 18-15,-18-1 0,17 1 16,-17 18-16,0-1 16,18 0-16,-18 36 15,0 0-15,18 17 0,-18 18 16,0 0-16,0 0 16,0-1-16,0 19 0,0 0 15,0-18-15,0 17 16,0-17-16,0-18 0,0 18 15,17-35-15,-17-1 0</inkml:trace>
  <inkml:trace contextRef="#ctx0" brushRef="#br0" timeOffset="414.47">16598 1411 0,'0'0'0,"18"-53"16,-1 36-16,-17-1 0,18 0 15,-18 1-15,18 34 16,-18 1 0,0 0-16,0-1 15,0 18-15,0 18 0,-18-17 16,18 17-16,0-1 0,-18-16 15,18 17-15,-17 0 16,17 0-16,-18-18 0,18 18 16,-17-18-16,17 0 0,0-17 15,0 17-15,0-17 16,-18-1-16,18 1 0,0 0 16,18-1-16,-1-17 15,1 18-15,17-18 0,0 0 16,18 0-16,0 0 0,18 0 15,-1 0-15,1 0 16,-1 0-16,19 0 0,-36 0 16,17-18-16,-17 18 15,0-17-15</inkml:trace>
  <inkml:trace contextRef="#ctx0" brushRef="#br0" timeOffset="3293.48">16228 2646 0,'0'0'0,"0"-18"16,17 1-16,-17-1 16,18 18-1,-18 18 1,0-1 0,0 1-16,0 17 0,0-17 15,0 17-15,0 0 16,-18 1-16,18 16 0,-17-16 15,17 17-15,-18 35 16,0-53-16,18 0 16,-17 1-16,-1-1 0,18-17 15,-17-1-15</inkml:trace>
  <inkml:trace contextRef="#ctx0" brushRef="#br0" timeOffset="3887.28">12753 3669 0,'-18'0'16,"36"0"-16,-53 0 15,52 0 32,19 0-47,-1-18 16,0 18-16,36 0 15,17-17-15,18 17 0,0-18 16,35 18-16,0-18 0,35 18 16,18 0-16,0 0 15,35 0-15,18 0 0,18 0 16,0 18-16,34-18 15,1 0-15,18 18 0,-1-18 16,318 17 0,-317 1-16,17-18 0,18 0 15,-18 18-15,0-18 0,18 0 16,0 0-16,-18 0 16,0 0-16,-35 0 0,0 0 15,-18 0-15,-18-18 0,-34 18 16,-19 0-16,-34-18 15,-19 18-15,-34-17 0,-36 17 16,-17-18-16</inkml:trace>
  <inkml:trace contextRef="#ctx0" brushRef="#br0" timeOffset="4972.72">12735 3739 0,'0'0'0,"0"-17"0,18 17 0,0-18 16,-1 18-16,-17-17 16,0-1-1,0 36 16,-17-1-15,17 1-16,0 17 16,0-17-16,0 17 0,0 18 15,0-18-15,0 18 16,-18 0-16,18 0 0,-18 0 16,18 17-16,-17-17 15,-1 0-15,0 0 0,18 0 16</inkml:trace>
  <inkml:trace contextRef="#ctx0" brushRef="#br0" timeOffset="5621.05">10989 4957 0,'0'0'0,"0"-53"16,0 17-16,0 19 0,0-1 15,0 0-15,0 1 0,0-1 16,-18 0 0,1 18-16,-1 18 15,0 0-15,1-1 0,-1 19 16,1-19-16,-19 19 15,19-1-15,-1 0 0,18-17 16,-18 17-16,18-17 16,0-1-16,0 1 0,18-18 15,0 0-15,-1 0 16,19 0-16,-19-18 16,1 18-16,17 0 0,-17 0 15,-1 18-15,1-18 16,0 18-16,-1 17 0,-17-17 15,0 17-15,0 0 0,-17 0 16,-1 1-16,-17-1 16,17 0-16,-17 0 0,0-17 15,-18 0-15,17-1 16,-17 1-16,18-18 0,0 0 16,0 0-16,-1 0 0,19-18 15,-1 18-15,0-17 16,18-1-16,0 0 0,18 18 15,0-17-15</inkml:trace>
  <inkml:trace contextRef="#ctx0" brushRef="#br0" timeOffset="6486.72">11342 5256 0,'0'0'0,"17"-35"15,-17 17-15,0 1 16,0-1-16,0 1 16,0 34-1,0 1 1,0-1-16,0 36 16,0-17-16,18-19 15,0 19-15,-18-19 0,17 1 16,1-1-16,0-17 0,17 0 15,-17 0-15,17 0 16,-18-17-16,1 17 0,35-35 16,-35 17-1,-18 0-15,17 1 0,-17 34 32,0 1-17,18-18-15,-18 18 0,18-1 16,-1-17-16,1 18 15,-1-18-15,19 0 0,-1-18 16,0 18-16,1-17 0,-1-19 16,0 1-16,0 0 15,1-18-15,-19 0 0,1 0 16,0-18-16,-18 1 16,0-1-16,0 1 0,0 17 15,-18-18-15,18 36 0,-18 0 16,1-1-16,-1 19 15,0 17-15,18 17 0,-17 19 16,17-1-16,-18 18 16,18 17-16,0 19 0,0-19 15,0 36-15,0-18 0,18 18 16,-18 0-16,17-18 16,-17 18-16,18-18 0,-18-17 15,18-1-15,-18 1 16,0-18-16,0 0 0,0-18 15,0-17-15,0-36 16,-18-17 0,18-1-16,0-17 0,0-17 15,0-1-15,0-17 16,0 18-16,0-19 0,0 19 16,18-1-16,-18 18 0,17 0 15,1 18-15,0 18 16,17-1-16,-17 18 0,17 0 15,-18 18-15,19-1 16,-19 1-16,-17 17 0,0 0 16,0 54-16,-17-54 15,-19 0-15,1-17 16,0 17-16,0-17 0,-18-18 16,17 17-16,1-17 0,0-17 15,17 17-15,1-18 16,17-17-16,0 17 0</inkml:trace>
  <inkml:trace contextRef="#ctx0" brushRef="#br0" timeOffset="7067.83">12541 5133 0,'0'0'0,"-35"-18"16,17 18-16,1 0 16,17 18-1,0 0-15,0-1 16,17 1-16,1-1 15,-18 1-15,18 0 0,-1-18 16,1 17-16,17-17 16,0-17-16,-17-1 15,0 0-15,-18 1 0,17-1 16,-17 1-16,0-19 16,0 19-16,-17-1 0,-1 18 15,0-18-15,1 18 16,-18 18-16,17 0 0,-17-1 15,17 1-15,0 17 0,1 0 16,17 1-16,0-19 16,0 19-16,0-1 0,17-17 15,1-1-15,17 1 16,-17-18-16,17 0 0,-17 0 16</inkml:trace>
  <inkml:trace contextRef="#ctx0" brushRef="#br0" timeOffset="7368.17">12841 5151 0,'0'0'0,"0"-36"16,0 19-16,0-1 0,18 18 31,-1 0-31,1 0 0,0 18 16,-1-1-16,1 19 0,0-19 15,-1 18-15,1-17 16,-1 17-16,1 1 0,0-1 15,-18-17-15,17-1 16,-17 1-16,0-36 31,0 1-31,-17-1 0,17 0 16,-18-17-16,18 0 0,0-1 16,0-16-16,0 16 15,18 19-15,-18-19 0,17 19 16,1-1-16,0 18 0,-1 0 15</inkml:trace>
  <inkml:trace contextRef="#ctx0" brushRef="#br0" timeOffset="7723.24">13317 5168 0,'0'-17'15,"0"-1"1,-17 0-16,17 1 15,17 17 17,-17 17-32,0 1 15,0 35 1,18-18-16,-18-17 0,0 17 16,0-17-16,0 17 0,0-17 15,18-1-15,-1 1 16,1-36-1,0 18-15,-1-17 0,-17-19 16,18 19-16,-1-19 16,1 1-16,0 0 0,-1 17 15,-17-17-15,0 17 0,18 1 16,-18-1-16,0 36 47</inkml:trace>
  <inkml:trace contextRef="#ctx0" brushRef="#br0" timeOffset="7966.98">13741 5133 0,'0'0'15,"0"-18"-15,0 1 16,-18-1-16,18 36 47,0-1-47,0 1 0,0 0 15,0 17-15,0-18 16,0 19-16,0-19 0,0 1 16,0 0-16,0-1 0</inkml:trace>
  <inkml:trace contextRef="#ctx0" brushRef="#br0" timeOffset="8092.67">13811 5027 0,'0'0'0,"0"-53"16,0 36-16,0-1 0</inkml:trace>
  <inkml:trace contextRef="#ctx0" brushRef="#br0" timeOffset="8974.51">13988 5062 0,'0'0'0,"17"0"15,1 0 1,-18-17-16,-18 17 16,1 0-16,-19 0 15,19 0-15,-1 0 16,0 0-16,1 17 15,17 1-15,0 0 16,0-1-16,17 1 0,1 0 16,0-1-16,17 18 15,-17-17-15,17 17 0,-17 1 16,-1-1-16,1-17 16,-1 17-16,-17-18 0,18 1 15,-18 0-15,0-1 0,0 1 16,-18-18-16,1 0 15,17-18-15,0 1 16,-18-1-16,18 0 16,0-17-16,18 0 0,-1 0 15,1-1-15,0-17 0,-1 36 16,1-18-16,0 17 16,-1 0-16,1 18 0,0 0 15,-18 18 1,0 0-16,0 17 0,0-18 15,0 19-15,-18-1 0,18 0 16,0 1-16,0-1 16,18-18-16,-1 19 0,1-19 15,17-17-15,0 18 16,18-18-16,0 0 0,0-18 16,0 18-16,0-17 0,0-19 15,0 19-15,0-18 16,-18-1-16,0 1 0,1 17 15,-1-17-15,-35 0 0,0 17 16,-35 18 0,17 0-16,0 0 15,-17 35-15,0-17 16,17 0-16,0 17 0,1 0 16,-1 1-16,18-1 0,0-18 15,18 19-15,-1-19 16,19 1-16,-19 0 0,19-18 15,-1 0-15,18 0 16,-18 0-16,0-18 0,18-17 16,-17 17-16,-19-35 15,19 18-15,-19-36 0,1 18 16,-1-17-16,-17-18 0,-17 17 16,17-17-16,-35 17 15,17 1-15,-17 17 0,-1 0 16,1 18-16,17 17 15,1 0-15,-1 18 0,0 18 16,1 0-16,17 17 0,-18 18 16,18 0-16,0 17 15,0 19-15,0-1 0,0 0 16,0 0-16,0 0 16,0 1-16,0-1 0,18-18 15,-1 1-15,19-18 0,-19-18 16</inkml:trace>
  <inkml:trace contextRef="#ctx0" brushRef="#br0" timeOffset="9708.24">22313 3704 0,'0'-35'0,"18"35"16,-18-18-16,17 1 15,-17-1-15,18 0 0,0 1 16,-1 17-1,-17 17 1,0 19-16,0-1 0,0 0 16,-17 36-16,17-18 15,-18 17-15,18 1 0,0-1 16,-18 1-16,1-1 0,17 1 16,-18 0-16,18-19 15</inkml:trace>
  <inkml:trace contextRef="#ctx0" brushRef="#br0" timeOffset="10354.52">21625 4780 0,'0'0'0,"0"-18"15,0 1-15,-17 17 16,17 17 0,0 1-1,0 0-15,0 17 16,0 0-16,-18 18 0,18 0 15,0 0-15,0 0 16,0 0-16,0 0 0,0 0 16,0-18-16,18 0 0,-1 1 15,1-19-15,0 1 16,-1-18-16,18 0 0,1-18 16,-1 1-16,0-19 0,1 19 15,-19-36-15,18 17 16,-17-16-16,0-1 0,-18 17 15,0-17-15,17 1 16,-17 16-16,0 19 0,0-1 16,-17 0-16,17 36 15,-18 0-15,18 17 16,0 0-16,0 0 0,0 1 16,0-1-16,0 18 15,18-18-15,-1 0 0,19-17 16,-19 17-16</inkml:trace>
  <inkml:trace contextRef="#ctx0" brushRef="#br0" timeOffset="10768.6">22331 5098 0,'0'0'0,"-18"-53"15,1 17-15,17 19 0,0-1 16,-18 1-16,18 34 15,0 1 1,0-1-16,0 19 0,18-1 16,-18 0-16,0 1 15,17 34 1,-17-35-16,0 1 0,18-19 16,-18 1-16,0 0 0,17-18 15,1-18-15,0 18 16,-1-35-16,19 17 15,-19-17-15,1-1 0,17 1 16,-17-18-16,17 18 16,-17 17-16,-1-17 0,-17 17 15,18 18-15,-18 18 16,0 0 0,0 17-16,0-17 0,0 17 15,0 0-15,0 18 0,0-18 16,0 1-16,0-19 15,0 19-15,18-19 0,-18 1 16,17-1-16,1 1 16</inkml:trace>
  <inkml:trace contextRef="#ctx0" brushRef="#br0" timeOffset="11146.95">22966 5098 0,'0'0'0,"0"-36"0,0 1 0,17 17 15,-17-17-15,0 0 16,-17 17-16,-1 18 16,1 18-16,-1 0 15,0-1-15,1 1 16,-1-1-16,0 19 0,18-19 16,-17 19-16,17-19 0,0 1 15,17 0-15,1-1 16,0 1-16,-1-1 0,1 1 15,0-18-15,17 18 16,-18-1-16,19 1 0,-19-18 16,1 18-16,0-1 0,-1 1 15,1 0-15,-18-1 16,-18 1-16,-17-1 16,17-17-16,-17 18 15,0-18-15,0 0 0,-1 0 16,1 0-16,0 0 15,-1-18-15,19 1 0,-1-1 16,18 1-16,0-1 0,0 0 16</inkml:trace>
  <inkml:trace contextRef="#ctx0" brushRef="#br0" timeOffset="12004.03">23230 5151 0,'0'0'0,"18"-18"16,-18 36 15,0-1-15,0 1-16,0-1 16,0 19-16,0-19 15,18 1-15,-18 17 0,17-17 16,1-18-16,-18 18 15,18-18-15,17 17 0,-17-17 16,-1 0-16,18-17 16,-17 17-16,0-18 0,-1 0 15,1 1-15,0-1 0,-1-17 16,-17 17-16,18 0 16,-18 1-16,0-1 15,0 36 1,0-1-16,0 1 15,0 0-15,0-1 0,0 1 16,0 0-16,18-1 16,-1 1-16,18-18 0,-17 18 15,17-18-15,1 0 0,-1-18 16,18 18-16,-18-18 16,0-17-16,1 0 0,-19-1 15,1 1-15,17-18 16,-35 0-16,18-17 0,-18 17 15,0-18-15,0 18 16,-18 0-16,1 1 0,17 16 16,-18 19-16,0 17 0,-17 0 15,17 17-15,18 19 16,-17-1-16,17 18 0,-18 17 16,18 1-16,0 17 15,0 0-15,18 0 0,-18 1 16,17-1-16,-17 0 0,18-17 15,-18-1-15,18 1 16,-18-18-16,0 0 0,0-1 16,0-16-16,-18-19 0,18 1 15,-18-18-15,18-18 16,-17 1-16,17-1 16,0-35-16,0 18 15,0-18-15,0-18 0,0 1 16,17 17-16,1-18 15,0 18-15,-1 1 0,1 16 16,0 19-16,-1-1 0,1 0 16,0 18-16,-1 18 15,1 0-15,-18-1 0,17 1 16,-17 17-16,0-17 0,-17 17 16,17-17-16,-18 17 15,-17-17-15,17-1 0,-17 1 16,0-18-16,17 0 15,-35 0 1,35-18-16</inkml:trace>
  <inkml:trace contextRef="#ctx0" brushRef="#br0" timeOffset="12388.23">24377 5221 0,'0'0'0,"0"18"16,-18-1 0,1 1-16,17 0 15,0-1-15,17 1 32,1-18-32,0 0 0,-1-18 15,1 1-15,-1-1 16,19 0-16,-19 1 0,1-1 15,0-17-15,-1 17 0,-17-17 16,0 17-16,0 1 16,-17-1-16,-1 0 0,0 18 15,-35 36 1,18-19-16,0 19 0,17-1 16,1 0-16,-1 0 0,0 1 15,18-1-15,0-17 16,18 17-16,0-18 0,17 1 15,-17 0-15,17-18 16,0 0-16,0 0 0</inkml:trace>
  <inkml:trace contextRef="#ctx0" brushRef="#br0" timeOffset="12664.84">24747 5151 0,'0'0'15,"18"-53"1,-18 35-16,18 18 15,-18 18-15,17-1 16,-17 19-16,18-19 16,0 18-16,-18 1 0,17-1 15,-17 0-15,0-17 16,18 17-16,-18-17 0,0-1 16,0 1-16,-18-18 15,1 0-15,-1-18 16,0 1-1,1-18-15,17-1 0,-18 1 16,0 0-16,18-1 0,0-16 16,0 16-16,18 1 15,-18 17-15</inkml:trace>
  <inkml:trace contextRef="#ctx0" brushRef="#br0" timeOffset="13031.07">25065 5168 0,'0'-17'15,"-18"17"-15,18 17 32,0 18-17,0-17-15,0 0 16,0 17-16,0-17 15,0 17-15,18-17 0,-18-1 16,17 1-16,-17-1 16,18-17-16,-18 18 0,18-18 15,-1 0-15,1-18 0,0 18 16,-1-17-16,1-1 16,0 1-16,-1-19 0,1 1 15,-18 0-15,0-1 16,18 1-16,-18-18 0,0 18 15,0 17-15,0-17 0,0 17 16,-18 1-16,18 34 16</inkml:trace>
  <inkml:trace contextRef="#ctx0" brushRef="#br0" timeOffset="13247.37">25435 5203 0,'0'0'0,"18"-17"0,-18-1 16,18 18 15,-18 18-31,0-1 16,0 1-1,0 35-15,0-35 16,0-1-16,0 1 0,0 0 15,0-1-15</inkml:trace>
  <inkml:trace contextRef="#ctx0" brushRef="#br0" timeOffset="13379.99">25541 4798 0,'0'0'0,"-18"-18"16</inkml:trace>
  <inkml:trace contextRef="#ctx0" brushRef="#br0" timeOffset="13905.85">25770 5186 0,'0'0'0,"36"-35"16,-19 17-16,-17 0 16,-17 1-1,-1 17-15,0-18 0,1 18 16,-1 0-16,0 18 16,1-18-16,-1 17 0,1 1 15,17 0-15,0-1 0,17 1 16,1 17-16,-18-17 15,35-1-15,-17 1 0,-1 17 16,19-17-16,-19 0 16,19 17-16,-19-18 0,1 1 15,0 0-15,-1-1 0,-17 1 16,-17-18 0,-1 0-16,18-18 0,-35 18 15,17-17-15,18-1 16,-18 0-16,18 1 0,0-1 15,0-17-15,18 0 0,17-1 16,-17 19-16,17-19 16,0 19-16,-17-1 0,17 1 15,-17 17-15,-18 17 16,0 1-16,0-1 16,-18 1-16,1 0 0,17 17 15,-18-17-15,0 17 16,18-17-16,0 17 0,0-18 15,18 1-15,0 0 16,-1-1-16,1 1 0,17-18 16,18 0-16,0 0 0</inkml:trace>
  <inkml:trace contextRef="#ctx0" brushRef="#br0" timeOffset="14285.04">26423 5397 0,'0'0'0,"71"-52"16,-54 34-16,1-17 15,-18-1-15,0 19 16,0-1-16,-18 0 0,1 18 15,-1 0-15,0 0 16,-17 18-16,17 0 0,-17-1 16,17 19-16,1-1 0,-1-17 15,18 17-15,0 0 16,0-17-16,0-1 16,18 1-16,17 0 0,-17-18 15,17 0-15,0-18 0,1 18 16,-1-35-16,0 17 15,0-17-15,1-18 0,-1 0 16,-17-18-16,-1-17 0,19 0 16,-19 18-16,-17-19 15,0 1-15,0 35 0,0 0 16,-17 18-16,-1 0 0,0 35 16,-17 17-16,17 19 15,1-1-15,17 35 0,-18 1 16,18 0-16,18 17 15,-1 18-15,1-1 0,17-16 16,-17 16-16,35-16 0,-18-1 16,0 0-16,18-17 15</inkml:trace>
  <inkml:trace contextRef="#ctx0" brushRef="#br0" timeOffset="14945.71">11889 6191 0,'0'0'0,"17"-53"15,-17 36-15,0-1 0,0 0 16,-17 54-1,17-1 1,-18 18-16,18 0 0,0 17 16,-18 1-16,18 17 15,0-17-15,0 17 0,0-18 16,18 1-16,-18 0 0,18-1 16</inkml:trace>
  <inkml:trace contextRef="#ctx0" brushRef="#br0" timeOffset="15643.62">8678 7549 0,'0'0'0,"-53"0"0,0 0 16,18 0-16,0 0 0,17 0 16,-17 0-16,17 0 15,1 0-15,34 0 16,19 0-16,-1-17 15,35 17-15,36 0 16,0-18-16,53 18 0,17-17 16,18 17-16,36 0 0,34 0 15,1-18-15,17 18 16,36 0-16,-1 0 0,18 0 16,0 18-16,18-18 15,0 0-15,0 0 0,-1 17 16,-16-17-16,-19 18 15,1-18-15,-19 0 0,-34 17 16,-36-17-16,-17 18 0</inkml:trace>
  <inkml:trace contextRef="#ctx0" brushRef="#br0" timeOffset="16391.8">8678 7743 0,'0'0'0,"-17"-17"0,-1 17 16,0-18-16,18 1 15,0-1 1,0 0 0,18 18-16,0 0 15,-1 18 1,-17 17-16,0 0 0,0 1 16,0 17-16,0 17 15,0 1-15,-17-1 0,17 19 16,-18-19-16,18 18 0,0 18 15,0-18-15,18 0 16,-1 1-16,1-19 0</inkml:trace>
  <inkml:trace contextRef="#ctx0" brushRef="#br0" timeOffset="17164.89">15152 7832 0,'0'0'0,"17"-18"15,-17 0-15,0 1 16,0-1-16,18 0 0,-18 1 16,0-18-16,0 17 15,0 0-15,0 1 16,0-1-16,0 36 16,-18-1-1,18 1-15,0 35 0,-17 0 16,17 0-16,-18 35 15,1-18-15,17 36 0,-18-18 16,0 18-16,18 0 0,-17-18 16,-1 18-16,18-18 15,0-17-15</inkml:trace>
  <inkml:trace contextRef="#ctx0" brushRef="#br0" timeOffset="17862.82">24077 6032 0,'0'0'0,"0"-52"16,0 34-16,0 0 15,0 1-15,0-1 0,0 36 32,0-1-32,0 19 15,0 16-15,18 1 0,-18 18 16,0 0-16,0-1 16,0 18-16,-18-17 0,18 17 15,-18 0-15,1-17 0,-1-1 16,1 1-16,17-1 15</inkml:trace>
  <inkml:trace contextRef="#ctx0" brushRef="#br0" timeOffset="18373.73">23795 6862 0,'0'0'0,"-18"0"0,18-18 0,-17 0 16,-1 18-16,36 0 31,-1 18-15,1 0-16,-1 17 15,1-18-15,0 1 16,-1 17-16,1-17 0,0 17 16,-1-17-16,19 0 15,-19-1-15,36-17 0,-18 0 16,18 0-16,-17 0 0,17-35 16,17 17-16,-17-17 15,0 0-15,0-1 0,0-16 16,-18 16-16,0 1 0,1 0 15,-19 17-15</inkml:trace>
  <inkml:trace contextRef="#ctx0" brushRef="#br0" timeOffset="18871.55">22895 7761 0,'0'0'0,"0"-18"0,0 1 15,-17-1 1,-1 18-16,0 0 15,1 0-15,-19 18 0,1-1 16,0 1-16,0 17 16,17 1-16,-17-1 0,-1 18 15,19-18-15,-1 18 16,18 0-16,0 0 0,18-18 16,17 0-16,0 1 0,1-19 15,17 1-15,-1-18 16,1 0-16,0 0 0,0 0 15,18-18-15</inkml:trace>
  <inkml:trace contextRef="#ctx0" brushRef="#br0" timeOffset="19154.89">23495 7726 0,'0'-53'15,"0"35"-15,18-17 16,-18 17-16,0 1 0,17-1 16,1 18-1,-18 18-15,18-1 16,-18 19-16,0-1 0,0 0 16,0 0-16,-18 18 15,18-17-15,-18 17 0,18-18 16,0 18-16,-17-18 15,17 0-15,0 1 0,0-1 16,0-17-16,17-1 0,1 1 16,0-18-16</inkml:trace>
  <inkml:trace contextRef="#ctx0" brushRef="#br0" timeOffset="19776.82">23901 7955 0,'0'-18'0,"17"18"0,-17-17 16,0-1-16,0 36 31,-17-1-31,17 1 0,0 0 16,-18-1-16,18 1 16,0 0-16,0-1 0,0 19 15,0-19-15,18 1 16,-1-18-16,1 0 15,0 0-15,-1 0 16,1-18-16,0 1 16,17-1-16,-18-17 0,1 17 15,0 0-15,-1 1 0,1-1 16,-18 0-16,18 18 16,-18 18-1,0 0 1,0 17-16,0-17 0,0-1 15,0 1-15,17 0 0,-17-1 16,18 1-16,0-18 16,17 0-16,-18 0 0,1-18 15,17 18-15,-17-17 16,17-1-16,-17-17 0,0 17 16,17-17-16,-18 17 15,-17-17-15,18 17 0,-18-17 16,18 17-16,-18 1 0,0-1 15,17 18-15,1 18 16,0-1 0,-18 1-16,0 17 0,17-17 15,1 35 1,-18-18-16,0 0 0,0 1 16,0-19-16,-18 19 0,1-19 15,-1 1-15,0-1 16,-17 1-16,0 0 0,17-18 15,-17 0-15,0 0 16,17 0-16,0 0 0,1-18 16,-1 0-16</inkml:trace>
  <inkml:trace contextRef="#ctx0" brushRef="#br0" timeOffset="20076.45">24906 7743 0,'0'0'0,"0"-35"16,0 18-16,0-1 16,-18 18-16,1 18 15,17-1 1,0 1-16,0-1 15,-18 19-15,18-1 0,0 0 16,0 1-16,0 16 0,0-16 16,-17-1-16,17 0 15,0 1-15,0-1 0,0 0 16,0-17-16,17-1 16,-17 1-16</inkml:trace>
  <inkml:trace contextRef="#ctx0" brushRef="#br0" timeOffset="20271.41">24818 7990 0,'0'0'0,"-18"-17"16,18-1-16,18 18 16,0 0-1,-1 0 1,1 0-16,-1 18 0,1-18 15,17 17-15,1-17 0,-19 0 16,19 18-16,-1-18 16</inkml:trace>
  <inkml:trace contextRef="#ctx0" brushRef="#br0" timeOffset="20655.41">25347 7990 0,'0'-17'16,"-18"17"-1,-17 0 1,18 17-16,-1-17 0,0 18 16,18 0-16,-17-18 0,17 17 15,0 1 1,17 0-16,1-18 16,0 0-16,-1 0 15,1 0-15,17-18 0,-17 0 16,-1 18-16,1-17 0,0-1 15,-1-17-15,1 17 16,0 0-16,-18-17 0,0 18 16,0-1-16,-18 0 15,0 18-15,1 0 16,-1 18-16,0-18 0,1 35 16,-1-17-16,0-1 15,18 19-15,-17-19 0,17 19 16,0-19-16,17 19 0,-17-19 15,18 1-15,0 17 16,17-35-16,0 18 0,1-1 16,-1-17-16</inkml:trace>
  <inkml:trace contextRef="#ctx0" brushRef="#br0" timeOffset="20964.47">25788 7937 0,'0'0'0,"0"-17"0,0-1 0,18 36 32,-18-1-17,17 1-15,-17 0 0,18-1 16,-18 19-16,18-19 16,-18 19-16,0-19 0,0 19 15,0-19-15,-18 1 0,0-1 16,1-17-1,-1-17 1,18-1 0,0 1-16,18-1 0,-1-17 15,-17 17-15,36-17 0,-19-1 16,1 1-16,17 17 16,-17-17-16,-1 18 0,19-1 15,-19 18-15</inkml:trace>
  <inkml:trace contextRef="#ctx0" brushRef="#br0" timeOffset="21199.44">26176 7955 0,'0'-18'15,"-18"18"16,18 18-15,0 0-16,0-1 16,0 1-16,0 17 0,-17-17 15,17 17-15,0-17 16,-18 0-16,18 17 0,0-18 16,0 1-16</inkml:trace>
  <inkml:trace contextRef="#ctx0" brushRef="#br0" timeOffset="21369.24">26264 7743 0,'0'0'16,"0"-35"-16,0 53 31,0-1-16</inkml:trace>
  <inkml:trace contextRef="#ctx0" brushRef="#br0" timeOffset="22214.68">26352 7955 0,'0'0'0,"18"-18"16,0 1-16,-1 17 15,1 0 1,-18 17-16,0 1 16,0 0-16,0-1 15,-18 19-15,18-1 0,0-17 16,0 17-16,0 0 16,18 0-16,0-17 15,-1 0-15,1-18 0,0 0 16,-1 0-16,19-18 15,34-17-15,-35 17 16,1-17-16,-1 17 16,-17-17-16,-1 17 0,1 1 15,-18-1-15,-18 18 32,1 35-17,17-17-15,-18 0 0,18-1 16,0 1-16,18-18 0,-1 18 15,1-18-15,-1 17 0,19-17 16,-1 0-16,0-17 16,1-1-16,16 0 0,-16 1 15,-1-1-15,-17-17 16,17 17-16,-17-17 0,-1-1 16,-17 19-16,0-18 0,0 17 15,0 0-15,-17 18 16,-1 0-16,-17 0 0,17 0 15,0 18-15,1 17 0,-1-17 16,0-1-16,1 1 16,17 0-16,0-1 0,0 1 15,0 0-15,17-18 16,1 0-16,0 0 0,-1-18 16,1 0-16,17 18 0,-17-17 15,17-1-15,-17 0 16,0 18-16,-1 0 0,1 0 15,-18 18 1,0 0-16,0 17 0,17 53 16,-17-17-16,0-1 15,0 19-15,0 16 16,18-16-16,-18 34 0,18-17 16,-18 0-16,0-18 15,-18 0-15,0-17 0,1-18 16,-18-18-16,-1-18 0,1-17 15,0-17-15,17-1 16,0-17-16,1 0 0,17-36 16,17 18-16,19-35 15,17 0-15,0-18 0,17 0 16,18 0-16,0 0 16,1 1-16,-19 34 0,1 1 15,-1 17-15</inkml:trace>
  <inkml:trace contextRef="#ctx0" brushRef="#br0" timeOffset="25782.77">7638 9331 0,'0'0'15,"17"-18"1,-17 1-16,0-1 0,0 0 15,0 36 17,0 0-32,0-1 15,0 1-15,0 17 16,0 1-16,0 16 0,0 1 16,-17 0-16,17 0 0,-18 0 15,18 18-15,-18-18 16,18-1-16,-17-16 0,17 17 15,-18-36-15,18 19 16,0-19-16,-18-17 16,18-17-16,0-19 0</inkml:trace>
  <inkml:trace contextRef="#ctx0" brushRef="#br0" timeOffset="26154.73">7549 9472 0,'0'0'0,"0"-53"0,18-17 0,0 17 16,17 17-16,-17-17 0,17 36 15,18-18-15,-18 17 16,0 0-16,18 18 0,-17 0 16,-1 0-16,-18 18 15,1 0-15,0-1 0,-18 18 16,-18 54 0,-17-54-16,0 18 0,-1-18 15,-17 18-15,0-18 0,18 18 16,-18-35-16,0 17 15,0-17-15,18-1 0,0 1 16,17-18-16,1-18 0,-1 18 16,0-17-16,18-1 15,0 1-15,18-1 0,0 0 16,17 18 0,-17 0-16,17 18 0,0 0 15,0-1-15,1 1 0,-1 17 16,-17 0-16,17 1 15,0-19-15,-17 19 0,-1-1 16,19 0-16,-19-17 16,1-1-16,17 1 0</inkml:trace>
  <inkml:trace contextRef="#ctx0" brushRef="#br0" timeOffset="28189.82">8114 9719 0,'0'0'0,"0"-18"15,0 1-15,-18 17 32,18 17-32,0 1 15,0 0-15,0-1 16,0 1-16,0 0 16,18-1-16,0-17 0,-1 0 15,-17-17 1,18 17-16,-1-18 0,-17 0 15,18-17-15,-18 17 16,0-17-16,0 0 0,0 17 16,-18-17-16,18 17 0,-17 1 15,-1 17-15,1 17 16,-1 1-16,18 0 16,-18 17-16,18 0 0,0 0 15,0 18-15,0-17 16,18 34-1,17-52-15,-17-1 0,17 1 16,0 0-16,1-18 0,-1 0 16,0 0-16,0-18 15,1 0-15,-19 1 0,19-19 16,-19 1-16,1 0 0,0 0 16,-18-1-16,0 19 15,0-19-15,-18 19 0,0-1 16,1 18-16,-1 0 15,0 0-15,1 18 0,-1 17 16,0-17-16,1 17 0,17-17 16,-18 17-16,18-17 15,0 17-15,18-35 0,-1 17 16,1-17-16,0-17 16,-1 17-16,1-18 15,0-17-15,-1 17 0,-17 1 16,18-1-16,-18 0 15,18 1-15,-1 17 16,-17 17-16,0 1 0,0 17 16,0 1-16,18 16 15,-18 1-15,0 0 0,0 18 16,0-1-16,0 1 16,0 0-16,-18-1 0,1 1 15,-1-1-15,0-17 0,1 0 16,-1 0-16,18-18 15,-18-17-15,1-18 0,17-35 32,35-54-32,-17 36 15,17-17-15,0-18 0,0 0 16,1-1-16,17-16 16,-18 16-16,18-17 0,-18 18 15,-17 18-15,17-1 16,-35 1-16,0 17 0,0 17 15,0 1-15,0 18 0,-18-1 16,1 18-16,-1 0 16,18 18-16,-17-1 0,-1 1 15,0 17-15,1 0 16,17 1-16,-18-1 0,18 0 16,0 0-16,18 1 0,-1-1 15,1-17-15,0-1 16,17 1-16,0 0 0,0-18 15,1 0-15,-19 0 0,19 0 16,-19 0-16,18 0 16,-17 0-16,-18-18 15,-18 18 17,1 0-32,-1 18 15,-17-1-15,17 1 16,1-1-16,17 1 0,-18 0 15,0-1-15,18 1 16,0 0-16,0-1 0,18 1 16,0 0-16,17-18 15,-17 0-15,17-18 16,0 18-16,0-18 0,1 1 16,-1-1-16,-17-17 15,17 17-15,0-17 0,-17 0 16,-1-1-16,1 1 0,0 0 15,-18-1-15,0 1 16,0 0-16,0 17 0,-18 1 16,0 17-16,1 0 15,-1 17-15,0 19 16,18-19-16,0 18 0,-17 1 16,17-1-16,0 0 15,17-17-15,1 17 0,-18-17 16,18-1-16,-1-17 15,1 18-15,0-18 0,-1 0 16,19-18-16,-19 1 0,19-1 16,-19 1-16,18-1 15,-17-17-15,17 17 0,-17 0 16,0 1-16,-1-1 16,-17 0-16,18 18 0,-18 18 15,18 0-15,-18-1 16,0 1-16,17 0 15,-17 17-15,0-17 0,18 17 16,-18 0-16,0 0 16,-18-17-16,18 17 0,-17-17 15,-19 17-15,19-17 0,-1 0 16,0-18-16,-17 17 16,17-17-16,18-17 15,0-1-15,0 0 16,18 1-16,0-19 0,-1 19 15,19-19-15,-1 19 0,-17-19 16,34 19-16,-16-18 16,-1 17-16,0-17 0,1 17 15,-19-17-15,18-1 16,-17 19-16,0-18 0,-18 17 16,17 0-16,-17 1 0,0-1 15,-17 0-15,-1 18 16,0 0-16,1 0 0,-1 0 15,1 18 1,-1 0-16,18-1 0,0 1 16,18 0-16,-18-1 0,17 1 15,1 17-15,-1-17 16,19 17-16,-19 0 0,1 1 16,17-19-16,-17 18 0,-18 1 15,18-1-15,-18-17 16,0 17-16,-18-17 0,0-1 15,1-17 1,-1 0-16,18-17 16,0-19-16,18 19 15,-18-19-15,17-17 0,1 18 16,17 0-16,-17 0 0,0-1 16,-1 19-16,1-1 15,-1 0-15,1 18 0,0 18 16,-18 0-16,0-1 0,0 19 15,0-19-15,0 19 16,0-1-16,0 0 0,-18 0 16,18-17-16,0 17 15,-18-17-15,18 0 0,0-1 16,18-17-16</inkml:trace>
  <inkml:trace contextRef="#ctx0" brushRef="#br0" timeOffset="28321.75">10266 9578 0,'-18'-53'15,"36"106"-15,-36-124 0,1 71 0,-1 0 0,0 0 16,18 18 0,-17-18-16</inkml:trace>
  <inkml:trace contextRef="#ctx0" brushRef="#br0" timeOffset="28650.78">10407 9754 0,'35'-17'16,"-35"-1"-16,-17 18 31,-1 0-15,0 18-16,1-1 0,17 19 15,-18-19-15,0 18 0,18-17 16,0 17-16,0-17 16,0 0-16,0-1 0,18 1 15,0-18-15,-1 0 16,1 0-16,0 0 0,-1-18 16,1 1-16,-1-1 0,1 0 15,-18 1-15,0-1 16,0-17-16,-18 17 0,1 1 15,-1-1-15,-17 0 0,17 1 16,1-1-16,-1 18 16,0 0-16</inkml:trace>
  <inkml:trace contextRef="#ctx0" brushRef="#br0" timeOffset="29018.17">10654 9754 0,'0'0'0,"18"0"16,-1 0-16,-17 18 16,18-18-1,-18 18-15,0 17 0,0-18 16,17 1-16,-17 0 0,0 17 16,0-17-16,18-1 15,-18 1-15,0 0 16,-18-18-16,18-18 15,0 0-15,0 1 16,0-19-16,0 1 0,0 0 16,18 0-16,0-1 15,17 1-15,-17 0 0,17 17 16,-17 0-16,17 18 0,0 0 16,0 18-16,1 17 15,-1 1-15,-17-1 0,17 0 16,-18 18-16,1-18 15,-18 18-15,0-17 0,0-1 16,0 0-16,0-17 0</inkml:trace>
  <inkml:trace contextRef="#ctx0" brushRef="#br0" timeOffset="29611.6">14199 9384 0,'0'0'0,"18"-18"16,-18 1-16,18-1 0,-18 0 16,0 1-1,0-1-15,-18 18 16,0 0-16,1 18 15,-1-18-15,0 35 16,-17-17-16,17 17 0,1 18 16,-1 0-16,1 0 15,17-18-15,0 18 0,17 0 16,1 0-16,-1-18 0,1 0 16,17-17-16,18-1 15,-17 1-15,16-18 0,-16 0 16,17-18-16,0 1 15</inkml:trace>
  <inkml:trace contextRef="#ctx0" brushRef="#br0" timeOffset="29846.57">14764 9313 0,'0'0'16,"0"-17"-16,0-1 0,0 36 31,0 17-31,0 0 16,0 1-16,0-1 15,0 18-15,0 0 0,0 0 16,0-1-16,0 19 16,-18-36-16,18 18 0,0 0 15,0-35-15,18 17 0</inkml:trace>
  <inkml:trace contextRef="#ctx0" brushRef="#br0" timeOffset="30954.71">15152 9701 0,'0'0'0,"0"-53"16,0 36-16,0-1 0,-18 1 15,18-1-15,-17 0 16,-1 18-16,0 0 0,1 0 15,-1 18-15,0 0 0,-17-1 16,17 1-16,1 17 16,-1-17-16,0 17 0,18-17 15,-17 17-15,17-17 0,17-1 16,1-17 0,0 0-16,-1-17 15,1-1-15,0 0 16,-1 1-16,1-1 0,-18 0 15,18-17-15,-1 17 16,-17 1-16,0 34 16,0 1-1,0 0-15,0 17 16,0-17-16,0 17 0,0-17 16,18 17-16,0-18 0,-1 1 15,1-18 1,-1 0-16,1 0 0,17-18 15,-17 1-15,0-1 16,-1 1-16,1-19 0,0 1 16,-1 17-16,1-17 0,-1 0 15,-17 0-15,0 17 16,18 0-16,-18 1 0,0-1 16,18 18-1,-18 18-15,17-1 0,-17 1 16,18 0-16,-18-1 15,18 18-15,-1 1 0,-17-1 16,18-17-16,-18 17 0,0 0 16,0-17-16,-18 17 15,18-17-15,-17-1 0,-1 1 16,0-18-16,1 18 0,-1-18 16,0-18-1,18 0-15,18 1 16,0-1-16,-1 0 15,1 1-15,0-18 0,17-1 16,0 19-16,18-19 0,-18 1 16,1 0-16,-1 0 15,18-1-15,-18 1 0,-17 17 16,17-17-16,-35 17 16,0 1-16,-18 17 15,-17 17-15,18-17 16,-19 18-16,19 0 15,-19-1-15,19 1 0,17 0 16,-18-1-16,18 19 16,0-19-16,18 1 0,-1-1 15,1 19-15,17-19 0,-17 1 16,17 17-16,0-17 16,1 0-16,-1 17 0,-17-18 15,-1 19-15,1-19 16,-18 1-16,0 0 0,0-1 15,-18 1-15,1-18 0,-1 18 16,0-18-16,1 0 16,-1-18-16,18 0 0,0 1 15,0-19-15,0 1 16,35 0-16,-17 0 0,17-1 16,-17-17-16,17 18 0,0 17 15,-17 1-15,17 17 16,-17 0-16,0 0 0,-1 17 15,1 1-15,0 0 16,-18 17-16,17 0 0,-17-17 16,0 17-16,0 0 0,0-17 15,0 17-15,0-17 16,18 0-16,-18-1 0</inkml:trace>
  <inkml:trace contextRef="#ctx0" brushRef="#br0" timeOffset="31092.76">16245 9525 0,'0'0'0,"0"-35"16,-17 17-16,-1 18 16,0 0-1</inkml:trace>
  <inkml:trace contextRef="#ctx0" brushRef="#br0" timeOffset="31748.93">16404 9243 0,'0'0'15,"0"-18"1,0 36-16,0 17 15,18-17-15,-18 17 0,17 18 16,-17 0-16,18 17 0,0 1 16,-18-1-16,17 19 15,-17-1-15,0 0 0,0 0 16,-17-17-16,-1 17 16,0-17-16,-17-1 0,18 1 15,-1-18-15,-17-1 0,35-16 16,-18-1-16,18 0 15,0-17-15,18 0 0,-1-1 16,19-17-16,-1 0 16,-18-17-16,19-1 0,-1 0 15,-17-17-15,-1 17 0,19-17 16,-36 0-16,17 0 16,-17 17-16,0-17 0,-17-1 15,-19 1-15,19 0 0,-19 0 16,1-1-16,0 1 15,0 17-15,-1 1 0,19-19 16,-1 36-16,0-17 16,18-1-16,18 1 0,17-1 15,-17 0 1,17 1-16,0-19 0,1 19 16,17-1-16,-18-17 0,18 17 15,0 0-15,-18 1 16,0-1-16,1 1 0,-19 17 15,18-18-15,-17 18 16,0 18 0,-18-1-16,0 1 0,0 17 15,0-17-15,-18 17 16,18 0-16,0-17 0,0 17 16,0-17-16,0 0 15,0-1-15,18 1 0,-18-1 16,0-34-1,0-1-15</inkml:trace>
  <inkml:trace contextRef="#ctx0" brushRef="#br0" timeOffset="31883.99">16898 9631 0,'0'0'0,"18"-71"16,-18 36-16,0 17 15,0 1-15,0 34 31,0 1-15,0 0-16</inkml:trace>
  <inkml:trace contextRef="#ctx0" brushRef="#br0" timeOffset="32124.31">17216 9684 0,'35'-18'16,"-70"36"-16,70-54 0,-18 19 15,-17-1-15,-17 1 16,-1 17-16,1 0 0,-1 17 16,-17 1-16,17-1 15,-17 19-15,17-1 0,0 0 16,1 1-16,17 16 16,-18-16-16,18-1 0,0-17 15,18 17-15,-1-17 0,1-1 16,17-17-16,1 0 15,-1 0-15,0 0 0</inkml:trace>
  <inkml:trace contextRef="#ctx0" brushRef="#br0" timeOffset="32630.16">17515 9825 0,'0'0'16,"18"-71"0,-18 54-16,-18-1 0,1 18 15,-1 0 1,0 0-16,1 18 0,-1-1 15,1 1-15,-1 0 0,18-1 16,-18 1-16,1-1 16,17 1-16,0 0 0,0-1 15,0 1-15,17-18 16,1 0-16,0 0 16,-1 0-16,1 0 0,-1-18 15,1 1 1,0 17-16,-1 0 31,1 17-15,0 1-16,-1-18 15,19 0-15,-19 0 16,19 0-16,-1-18 0,0 18 16,-17-17-16,17-1 15,0-17-15,-17 0 0,0-1 16,-1 1-16,1 0 0,-18-18 15,17 0-15,-17 0 16,0 18-16,-17-18 0,17 18 16,0-1-16,-18 19 0,18 34 31,0 1-31,0 17 16,0 18-16,0-18 15,0 18-15,0-17 0,18 16 16,-18-16-16,0 17 0,0-18 15,17 0-15,-17-17 16</inkml:trace>
  <inkml:trace contextRef="#ctx0" brushRef="#br0" timeOffset="32886.04">17851 9790 0,'0'0'0,"0"-53"15,17 35-15,1-17 16,-1-1-16,1 1 15,0 18-15,-1-1 0,19 0 16,-19 1-16,19-1 16,-19 18-16,18 0 0,-17 0 15,0 18-15,-1-18 0,1 17 16,0 1-16,-18 17 16,17-17-16,-17 17 0,0 0 15,0 1-15,0-19 0,-17 19 16,17-1-16,-18-18 15,18 1-15,0 0 16</inkml:trace>
  <inkml:trace contextRef="#ctx0" brushRef="#br0" timeOffset="33019.51">18239 9507 0,'0'0'0,"0"-70"0,0 52 15,0 1-15,-18 17 16,18 17 0</inkml:trace>
  <inkml:trace contextRef="#ctx0" brushRef="#br0" timeOffset="33366.46">18415 9737 0,'0'0'0,"18"-18"16,-1 0-16,-17 1 0,-17-1 15,-1 18-15,0 18 16,1-18-16,-1 35 16,0-17-16,18 17 15,0-17-15,-17 17 0,17 0 16,0-17-16,17 17 0,-17-17 15,18-18-15,0 17 16,-1-17-16,1 0 0,17-17 16,1 17-16,-19-18 0,18-17 15,-17 17-15,0 0 16,-18-17-16,0 18 0,0-19 16,-18 1-16,0 0 15,1 17-15,-1 0 0,-17 1 16,17-1-16,1 18 0,-1 0 15</inkml:trace>
  <inkml:trace contextRef="#ctx0" brushRef="#br0" timeOffset="33750.5">18732 9719 0,'0'0'0,"36"-18"0,-19 18 15,1 0-15,0 18 16,-18 0 0,0-1-16,0 1 0,17 17 15,-17 0-15,0-17 0,0 17 16,18-17-16,-18 0 16,0-1-16,-18-34 15,18-1 1,0-17-16,0 17 15,18-70-15,0 53 16,17-18-16,0 17 16,-17 1-16,17 0 0,0 0 15,1 17-15,-1 0 0,-17 18 16,17 18-16,-18 0 16,1-1-16,0 19 0,-18 16 15,17-16-15,1 17 16,-18 0-16,18-1 0,-18 19 15,0-18-15,-18 0 0</inkml:trace>
  <inkml:trace contextRef="#ctx0" brushRef="#br0" timeOffset="35340.75">7602 11218 0,'0'0'0,"0"-17"16,18 17-16,-18-18 15,0 36 17,0-1-17,-18-17-15,18 18 16,0 0-16,0-1 16,0 1-1,18-18-15,0 0 16,-1-18-1,1 1 1,-18-1 0,0 0-16,-18 18 15,1 0-15,-1 0 16,0 0-16,1 18 16,17 0-1,0-1 1,17-17-1,1 0-15,-18-17 0,18 17 16,-1-18-16,1 0 16,-18 1-1,-18-1 1,1 18-16,-1 0 16,18 18-16,-18-18 0,18 17 15</inkml:trace>
  <inkml:trace contextRef="#ctx0" brushRef="#br0" timeOffset="35773.1">8114 11042 0,'0'0'0,"0"-35"16,0 17-1,18 18 1,-18 18 0,0-1-16,0 19 15,0-19-15,0 36 0,0-18 16,0 1-16,0 17 15,-18 0-15,18-1 0,-18-16 16,18 17-16,0-18 0,-17 0 16,17-17-16,-18 17 15,18-17-15,0-1 16,18-17 0,-1 0-1,1 0-15,17-17 0,-17 17 16,35 0-16,-18 0 15,0-18-15,1 18 0,16 0 16,-16 0-16,-1 0 0,-17 0 16</inkml:trace>
  <inkml:trace contextRef="#ctx0" brushRef="#br0" timeOffset="36427.85">8696 11236 0,'0'0'0,"0"-18"0,0-17 15,0 17-15,-18 1 0,18-1 16,0 36 0,0-1-16,0 1 15,0 0-15,0 17 16,0 0-16,-17 1 0,17-1 15,0 0-15,0 0 0,-18 1 16,18-19-16,0 19 16,0-19-16,0 1 15,0-36 1,18 18-16,-18-17 16,0-19-16,17 19 0,-17-36 15,18 17-15,-18-16 16,18-1-16,-1 0 0,1 0 15,0 17-15,-1 1 16,1 0-16,-1 17 0,1 18 16,0 0-16,-18 18 15,0 17-15,0-17 16,-18 17-16,0 0 0,1 1 16,-18-1-16,17 0 15,-17 1-15,-1-1 0,1-18 16,0 1-16,17 0 0,0-18 15,1 0-15,-1 0 16,18-18-16,0 0 16,18 18-16,-18-17 0,17-1 15,1 1 1,17 34-16,-17 1 16,0-1-1,17 19-15,-17-19 0,17 19 16,0-19-16,0 19 0,1-19 15,17 18-15,0-17 16,-18-18-16,18 18 0,0-1 16,-18-17-16,18 0 15,-36 0-15,19 0 0,-19-17 16</inkml:trace>
  <inkml:trace contextRef="#ctx0" brushRef="#br0" timeOffset="37326.94">7585 12294 0,'0'18'62,"-18"0"-46,18-1-16,-18 1 16,18-1-16,0 1 0,0 0 15,0-1 1,18-17-16,0 0 0,-1 0 16,1 0-16,0 0 15,-18-17-15,17-1 0,1 18 16,-18-18-16,0 1 15,0-1-15,0 1 0,0-1 16,-18 18 0,1 0-16,-1 18 15,0-1-15,18 1 0,-17-1 16,17 1-16,-18 0 0,18 17 16,0-17-16,0-1 15,18 1-15,-1 0 16,1-18-16,0 0 15,-1 0-15,-17-18 0,18 18 16,0-18-16,-18 1 0,0-19 16,0 19-1,-18 17-15,0-18 0,1 18 16,-1 0-16,0 0 16,-17 18-16,17-18 0</inkml:trace>
  <inkml:trace contextRef="#ctx0" brushRef="#br0" timeOffset="37976.53">8149 12347 0,'0'0'0,"-17"0"16,17 18 15,0-1-15,0 1-16,0 17 0,17-17 15,-17 17-15,0-17 16,0 17-16,0-17 0,-17 0 15,17 17 1,-18-35-16,0 0 16,18-18-16,0 1 15,0-1-15,0-17 16,0 17-16,0-17 0,0-1 16,0-52-1,0 71-15,0-19 0,0 19 16,18 17-16,0 0 15,-18 17-15,35 19 16,-35-19-16,17 18 16,1-17-16,0-18 0,-1 18 15,19-1-15,-19-17 16,1 0-16,0-17 0,-1-1 16,1 18-16,-1-35 15,1 17-15,0 1 0,-18-19 16,17 1-16,-17 17 0,18 1 15,-18-1-15,0 0 16,0 1-16,0 34 16,0 1-16,0 17 15,0 1-15,0-1 0,0 0 16,0 18-16,0 0 0,18-18 16,-18 54-1,0-54-15,0-18 0,17 19 16</inkml:trace>
  <inkml:trace contextRef="#ctx0" brushRef="#br0" timeOffset="38298.37">8767 12330 0,'0'0'0,"0"-18"15,0 36 16,-18-1-31,18 1 16,0-1-16,0 1 16,0 17-16,-18-17 0,18 17 15,-17-17-15,17 17 0,-18-17 16,18 17-16,0-17 16,-18-1-16,18 1 0,0 0 15,0-1 1,18-17-16,-18 18 15,35-18-15,-17 0 0,0 0 16,17 0-16,0 0 16,0 0-16,1 0 0,-1 0 15,0-18-15,-17 18 0</inkml:trace>
  <inkml:trace contextRef="#ctx0" brushRef="#br0" timeOffset="38916.14">9278 12365 0,'0'0'0,"0"-35"15,0 17-15,-18-17 16,18 17-16,0 0 16,0 36-1,0 0-15,0-1 0,0 1 16,0 17-16,0 0 0,0 1 15,-17 17-15,17-18 16,0 0-16,-18-17 0,18 17 16,0-17-16,-18-18 0,18 17 15,0-34 1,0-18 0,0 17-1,0-53-15,18 18 16,0 0-16,-1 1 0,1-1 15,0 0-15,-1 17 16,1 1-16,0 18 0,17-1 16,-17 0-16,-1 36 15,1 0-15,-18-1 16,0 1-16,0 17 0,-18-17 16,1 17-16,-1-17 15,0 17-15,-17-17 0,0-1 16,-1 1-16,19-1 15,-19-17-15,19 0 0,-1 0 16,1 0-16,-1 0 16,36 18-1,-1 0 1,1-1 0,17 36-16,0-35 15,-17 17-15,17 1 0,18-1 16,-17-18-16,16 19 15,-16-19-15,17 1 0,0 0 16,-1-1-16,-16 1 16,-1-18-16,0 0 0,-17-18 15,0 1-15</inkml:trace>
  <inkml:trace contextRef="#ctx0" brushRef="#br1" timeOffset="63406.15">8678 4322 0,'-17'0'16,"-1"17"15,36-17 16,-1 0-47,19-17 16,-1 17-16,18-18 0,0-17 15,0-1-15,17 1 0,18 0 16,-17-1-16,-1 1 15,1 0-15,-18 17 0,0-17 16,-18 17-16,0 1 16,-17-1-16,0 18 0</inkml:trace>
  <inkml:trace contextRef="#ctx0" brushRef="#br1" timeOffset="63679.44">9137 4127 0,'-18'18'16,"18"0"-1,0-1 1,18 1-16,-18 0 16,18-1-16,-18 19 0,17-1 15,1 0-15,17 71 16,-17-53-1,-1 0-15,1 0 0,0 0 0,-1 17 16,1-17-16,-18-18 16,18 18-16,-18-17 0,0-19 15,17 19-15</inkml:trace>
  <inkml:trace contextRef="#ctx0" brushRef="#br1" timeOffset="65415.75">9631 4392 0,'0'-18'0,"-18"18"15,18-17-15,-17 17 16,-1 0-16,0 17 15,1 1 1,-1 0-16,0-1 16,18 19-16,-17-1 15,17-17-15,-18 17 0,18 0 16,0 0-16,18-17 0,-18 0 16,17-1-16,1-17 15,0 0-15,-1-17 0,19-1 16,-19-17-16,1 17 15,-1-17-15,-17 0 0,18-1 16,-18 1-16,0 0 0,0-1 16,0 19-16,0-1 15,0 1-15,0 34 16,0 18 0,0-17-16,18 0 15,-18 17-15,17-17 0,1-1 16,0 1-16,-1 0 15,1-1-15,0-17 0,34 0 16,-34 0 0,0-17-16,-1-1 0,1-17 15,0-1-15,-1 19 0,1-36 16,-18 18-16,0-1 16,0 1-16,0 0 0,0 17 15,-18-17-15,18 17 0,-17 0 16,-1 18-1,18 18-15,0 0 16,0-1-16,0 1 0,0 17 16,0-17-16,18 35 15,-18-35-15,17-1 16,1 1-16,0-18 0,-1 0 16,1-18-16,0 18 0,-1-17 15,1-1-15,-1 18 16,-17-18-16,0 1 0,0 34 47,-17 1-47,17 0 0,0-1 15,0 1-15,0 17 16,0-17-16,17-1 0,1-17 16,0 18-16,17 0 0,0-18 15,1 0-15,-1-18 16,0 0-16,0 1 0,1-1 15,-1 0-15,0-17 16,-17 0-16,17 0 0,-35-1 16,18 1-16,-18 17 15,0-17-15,-18 0 0,0 17 16,1 1-16,-1 17 0,-17 0 16,17 17-16,1 1 15,-19-1-15,19 19 0,-1-1 16,18-17-16,-18 17 0,18 0 15,0-17-15,18 0 16,0-1-16,-1-17 0,1 0 16,0 0-16,-1-17 15,1 17-15,0-18 0,-1-17 16,-17 17-16,18 0 0,-18-17 16,17 17-16,-17 1 15,18 17-15,-18 17 16,18 1-1,-1 0-15,-17 17 0,36 0 16,-19 1-16,1 16 0,17-16 16,1 17-16,-19 0 15,1-18-15,-1 18 0,1-18 16,-18 0-16,0 1 16,0-19-16,-18 18 0,1-17 15,-18-18-15,17 18 0,-17-18 16,17-18-16,0 0 15,1-17-15,-1 0 0,18-18 16,0 0-16,18 0 16,-1 0-16,1 0 0,17 0 15,-17 1-15,17 16 16,-17-17-16,-1 18 0,19-18 16,-19 18-16,-17 0 0,18-18 15,0 17-15,-18 19 16,0-19-16,0 19 0,0-1 15,-18 18-15,0 0 16,1 18-16,-1-1 16,0 1-16,1 0 0,17 17 15,0-17-15,-18 17 16,18 0-16,0 0 0,18-17 16,-1 17-16,1-17 0,0 17 15,17-17-15,-17 0 16,17-18-16,-17 0 0,17 0 15,-18 0-15,19 0 16,-19-18-16,1 0 0,17 1 16,-17-19-16,0 1 0,-18 0 15,17 0-15,1-1 16,-18-17-16,0 0 0,0 1 16,0 16-16,0-17 15,0 0-15,-18 18 0,1 0 16,17 0-16,-18-1 0,18 19 15,-18-19-15,1 19 16,17-1-16,-18 0 0,18 1 16,0 34 15,0 1-31,18 17 0,-18 1 16,17-1-16,-17 18 15,18 0-15,0 0 0,-18 17 16,17-17-16,1 0 0,-1 0 15,1 0-15,0-18 16,-1 0-16,1 1 0,-18-19 16,18 1-16,-1-18 15,1 0-15</inkml:trace>
  <inkml:trace contextRef="#ctx0" brushRef="#br1" timeOffset="65762.6">10689 3545 0,'-17'-17'0,"34"34"0,-52-34 0,53-1 31,17 18-31,0 0 15,0-18-15,18 18 0,0-17 16,18 17-16,-1-18 16,-17 1-16,18-1 0,-1 0 15,1 1-15,-18-1 0,17 18 16,-34-18-16,17 1 16,-18-1-16,0 18 0,-17-18 15,-1 18-15,-34 0 31,-1 0-31,0 0 16</inkml:trace>
  <inkml:trace contextRef="#ctx0" brushRef="#br1" timeOffset="68386.95">24536 3881 0,'0'0'15,"0"-18"-15,0 0 0,0 1 16,0-1-16,0 0 0,0 1 16,0-1-16,0 36 31,0-1-31,-18 1 15,18 17-15,-18 1 16,18-1-16,-17 18 0,-1-18 16,18 18-16,-18-18 15,18 0-15,0 1 0,-17-19 16,17 1-16,0-36 31,0-17-31,0 17 0,0-34 16,0-1-16,-18 0 15,18 0-15,0 0 0,0-18 16,0 18-16,0 18 0,-17-18 16,17 36-16,0-1 15,0 0-15,0 36 0,0 0 16,17-1-16,1 19 0,-1 16 16,1 1-16,0-17 15,17 17-15,0-1 0,1-16 16,17-1-16,-18 0 15,0-17-15,18 0 0,-18-18 16,-17-18-16,17 0 0,-17 1 16,-1-19-16,1 1 15,0-18-15,-18 0 0,17 0 16,-17 0-16,0-17 16,0 17-16,0 18 0,0-18 15,0 17-15,18 19 0,-18-1 16,0 36-1,0-1-15,0 1 0,0 17 16,0 1-16</inkml:trace>
  <inkml:trace contextRef="#ctx0" brushRef="#br1" timeOffset="68741.42">25400 3933 0,'0'0'0,"0"-52"16,-18 16-16,18 19 16,-17-1-16,-1-17 0,0 35 15,1-18-15,-1 18 16,1 18-16,-1-18 0,0 35 16,1 0-16,17 1 0,0-1 15,0 0-15,0 0 16,17 18-16,1-35 0,0 17 15,-1-17-15,18-1 0,-17-17 16,17 0-16,-17 0 16,0-17-16,-1-1 0,1 1 15,0-1-15,-18-17 16,0 17-16,0-17 0,-18 17 16,18 0-16,-18 1 0,1-1 15,-1 18-15,0 0 16,1 0-16,17 18 15</inkml:trace>
  <inkml:trace contextRef="#ctx0" brushRef="#br1" timeOffset="69087.73">26229 3563 0,'0'0'0,"0"-18"16,18-17-16,-18 17 0,17-17 16,-17 18-16,0-1 15,18 0-15,0 18 16,-18 18-16,17 0 16,-17 17-16,0 0 15,0 0-15,0 18 0,0 18 16,0-18-16,-17 17 15,-1 54-15,18-71 16,0 0-16,0 0 0,18-18 16,-1-18-16,1 1 15,17 0-15,0-18 0,1 0 16,-1 0-16,0-18 16,1 0-16,-1-17 0,-18 0 15,1 0-15</inkml:trace>
  <inkml:trace contextRef="#ctx0" brushRef="#br1" timeOffset="69268.84">26106 3828 0,'0'0'0,"-18"0"0,0 0 16,18 17-16,18-17 15,0 0-15,17-17 16,0 17-16,18-18 0,0 18 15,0 0-15,0-18 0,17 18 16,-17-17-16,0 17 16</inkml:trace>
  <inkml:trace contextRef="#ctx0" brushRef="#br1" timeOffset="70816.48">26758 3757 0,'0'0'0,"-17"-18"31,-1 18-15,0 0-16,1 0 0,-1 0 15,0 18-15,1 0 16,-19-1-16,19 1 0,-1 0 16,1-1-16,17 19 0,-18-19 15,18 1-15,0 17 16,18-17-16,-18-1 16,17-17-16,1 0 0,-1-17 15,1 17-15,0-18 16,-18 0-16,17 1 0,-17-18 15,18 17-15,-18 0 16,0-17-16,0 17 16,0 1-16,-18 34 15,18 1 1,-17 17-16,17-17 0,0 17 16,0-17-16,0 17 15,17-17-15,1 17 0,-18-17 16,18-1-16,-1-17 0,1 0 15,17 0-15,-17-17 16,-1-1-16,1 0 16,0 1-16,-18-19 15,0 1-15,0 0 0,0 0 16,0-18-16,0 17 0,0 1 16,-18 0-16,18 17 15,-18 1-15,1 17 16,17 17-16,0 1 15,0 17-15,0 0 0,0 1 16,0-1-16,0-17 0,17 17 16,1-17-16,0-1 15,-1 1-15,1-18 0,17 17 16,-17-17-16,0 0 16,17-17-16,-18 17 15,-17-18 1,-17 18-1,-1 18-15,18-1 16,-17-17-16,17 18 16,0 17-16,0-17 0,0 0 15,0-1-15,17 19 0,-17-19 16,35 1-16,-17-18 16,17 17-16,1-17 0,-1 0 15,0 0-15,1-17 16,-1-1-16,0 1 0,0-19 15,-17 19-15,17-19 0,-35 1 16,0 0-16,0 0 16,0-1-16,0 1 0,-17 17 15,-19 1-15,19 17 16,-19 0-16,19 17 0,-1 1 16,-17 17-16,35 1 0,-18-1 15,18 0-15,0 0 16,0-17-16,0 17 0,18-17 15,0 0-15,-1-18 0,18 0 16,-17 0-16,0-18 16,-1 0-16,1 1 0,0-1 15,-18 0-15,17 1 16,-17-19-16,18 19 0,-18-1 16,18 36-1,-18-1-15,0 1 16,17 17-16,1 18 0,-1-17 15,1 16-15,0 1 16,-1 0-16,1 0 16,0 0-16,-18-18 0,0 18 15,0-17-15,0-19 0,-18 19 16,0-19-16,1-17 0,-19 18 16,19-18-16,-1-18 15,1 18-15,-1-17 0,0-19 16,18 1-16,18 0 15,0-18-15,17 18 0,-18-18 16,36 0-16,-17 0 0,-1 0 16,0 18-16,0-18 15,1 17-15,-1 1 0,-17 17 16,-1-17-16,-17 18 0,18-19 16,-18 19-16,0-1 15,0 0-15,-18 18 0,18-17 16,-17 17-16,-1 0 15,0 17-15,18 1 16,0 0-16,-17 17 0,17-17 16,0 17-16,0 0 15,17 0-15,-17 1 0,18-1 16,0-17-16,17 17 16,-17-18-16,17 1 0,0 0 15,0-18-15,1 0 0,-1 0 16,0-18-16,1 0 15,-1 1-15,-18-18 0,19-18 16,-19 17-16,19-34 16,-19 17-16,-17-18 0,18 1 15,-18 17-15,18-18 0,-18 18 16,0 0-16,0 18 16,-18 18-16,18-1 0,-18 18 15,18 35 1,0 0-16,0 1 0,0 17 15,0 17-15,18 1 0,-18-18 16,18 17-16,-18 1 16,17-18-16,1 0 0,-1-18 15,-17 0-15,36 0 16,-19-17-16,1-18 0,17 0 16</inkml:trace>
  <inkml:trace contextRef="#ctx0" brushRef="#br1" timeOffset="70990.86">28257 3757 0,'0'0'0,"-70"0"15,35 0-15,52 0 16,71 18 0,-35-1-1,0-17-15,18 18 0,-1-18 16,19 0-16,-36 0 0,17 0 15</inkml:trace>
  <inkml:trace contextRef="#ctx0" brushRef="#br1" timeOffset="74894.95">7620 13564 0,'-18'0'94,"1"0"-79,17 18 1,-18-18 0,18 18-1,-18-18 16,18-18-15,0 0 0,0 1-1,0 34 17,0 1-17,0 0-15,0-1 16,18 1-16,-18-1 15,18 1-15,-18 0 0,17-1 16,1 1-16,0-18 0,-1 0 16,1 0-1,0-18-15,-1 18 0,-17-17 16,18-1-16,-18 0 16,0 1-16,0-1 0,-18 1 15,1 17-15,-1-18 0,0 18 16,1 0-1,-1 0-15,0 18 0,1-1 16,-1-17-16,18 18 16</inkml:trace>
  <inkml:trace contextRef="#ctx0" brushRef="#br1" timeOffset="75282.88">8061 13441 0,'0'0'0,"0"-35"0,18 17 16,-18 0-1,-18 18 1,0 18-16,18 0 16,-17-1-16,-1 1 0,18 17 15,-18 0-15,1 1 16,17-1-16,-18 18 0,18-18 16,0 0-16,0 1 15,0-19-15,0 1 0,18 0 16,-1-1-16,1-17 0,0 0 15,-1 0-15,19-17 16,-19 17-16,1-18 0,0 0 16,-1 18-16,-17-17 0</inkml:trace>
  <inkml:trace contextRef="#ctx0" brushRef="#br1" timeOffset="75655">8431 13617 0,'0'-17'15,"-17"-1"-15,-1 0 16,0 18-16,1-17 0,-1 17 16,1 0-16,-1 17 15,0-17-15,1 18 0,-1 0 16,18-1-16,-18 18 15,18-17-15,0 17 0,0 1 16,18-19-16,-18 1 0,18 17 16,-1-17-16,1-18 15,0 18-15,-1-18 0,1 0 16,-1-18-16,1 18 16,17-35-16,-35 17 15,0 0-15,0-17 0,0 17 16,-17 1-16,-1-1 15,0 0-15,1 1 0,-18-1 16,17 18-16,0 0 16,1 0-16</inkml:trace>
  <inkml:trace contextRef="#ctx0" brushRef="#br1" timeOffset="76061.72">8537 13635 0,'0'0'16,"0"17"15,0 1-15,0 0-16,0-1 15,0 1 1,0 17-16,0-17 15,0 0-15,18-18 16,-18-18 0,17 0-1,1-17-15,0 17 16,-1-17-16,1 0 0,0 17 16,-1-17-16,1 17 15,0 1-15,-1 17 16,1 0-16,-18 17 15,0 1-15,18 17 16,-18-17-16,0 17 0,0-17 16,17 17-16,-17 0 0,18-17 15,-18 0-15,17-1 16,1 1-16</inkml:trace>
  <inkml:trace contextRef="#ctx0" brushRef="#br1" timeOffset="76284.89">8996 13353 0,'0'0'0,"0"-36"0,-18 36 16,18 18 0,0 17-1,0-17-15,0 35 0,0-18 16,0 18-16,0-18 15,0 18-15,0-18 0,0 1 16,0-1-16,0-17 0,-17-1 16,17 1-16,-18-18 15</inkml:trace>
  <inkml:trace contextRef="#ctx0" brushRef="#br1" timeOffset="76536.43">8855 13688 0,'0'0'0,"0"-18"0,0 0 16,0 1-1,17-1-15,1 1 0,0-1 16,-1 18-16,19-18 16,-19 18-16,18-17 0,-17 17 15,17 0-15,-17 0 0,0 0 16,-1 0-16,1 17 16,0 1-16,-18 0 15,17-1-15,-17 1 16,0 17-16,0-17 0,0-1 15,0 19-15,0-19 0,0 1 16,0 0-16,0-1 16,0 1-16,-17-18 0</inkml:trace>
  <inkml:trace contextRef="#ctx0" brushRef="#br1" timeOffset="76674.93">9190 13406 0,'0'0'0,"0"-36"0,0 19 16,-18 17-16</inkml:trace>
  <inkml:trace contextRef="#ctx0" brushRef="#br1" timeOffset="77384.4">9437 13600 0,'0'0'16,"0"-18"-16,0 0 0,-18 18 16,1-17-1,-1 17-15,18 17 16,0 1-16,0 0 15,18-1-15,-18 18 0,17-17 16,-17 0-16,18-1 0,-18 19 16,17-19-16,1 1 15,0-36 1,-1 1 0,1-1-16,0-17 0,-1-1 15,1 1-15,0 0 0,17 17 16,-18-17-16,1 17 15,-18 1-15,18 17 0,-18 17 16,0 1 0,0 17-16,-18-17 15,18 17-15,0-17 0,0 17 16,0-17-16,0 17 16,0-17-16,18-1 0,-1-17 15,1 0-15,0 0 0,-1 0 16,1-17-16,0-1 15,-1 0-15,1 1 0,-1-19 16,-17 19-16,18-1 16,-18 1-16,0-1 0,-18 18 15,1 0-15,-1 18 16,1-1 0,17 1-16,-18-1 0,18 1 15,0 0-15,0 17 16,0-17-16,18-1 0,-1 1 15,1-18-15,-1 18 0,19-18 16,-19 0 0,1 0-16,-18-18 0,18 0 15,-1 1-15,-17-1 16,0 0-16,0 1 0,-17-19 16,-1 19-16,18-1 0,-18 1 15,1-1-15,-1 0 16,0 1-16,1 17 15,17 17-15,0 1 16</inkml:trace>
  <inkml:trace contextRef="#ctx0" brushRef="#br1" timeOffset="78142.37">10089 13670 0,'0'0'0,"18"-18"15,-36 18 1,1 0 0,17 18-16,0 0 15,0-1 1,0 1-16,0 0 0,0-1 16,17 1-16,-17 0 15,18-18-15,0 0 16,-1 0-16,-17-18 15,18 0-15,0 1 16,-1-1-16,-17 0 0,18 1 16,-18-1-16,18 18 15,-18-18-15,-18 36 16,18 0 0,0-1-16,0 1 15,0 0-15,18-1 0,-18 1 16,17 0-16,-17-1 15,18-17-15,-1 0 0,1 0 16,0 0-16,-1-17 0,1 17 16,0-36-16,17 19 15,-17-1-15,-1-17 0,-17-1 16,18 1-16,-1 0 16,-17 0-16,18 17 0,0-17 15,-18 17-15,17 0 0,-17 1 16,0-1-16,18 18 15,0 0-15,-18 18 16,0-1 0,17 1-16,-17 0 15,0-1 1,18-17-16,-18 18 16,18-18 15,-18 18-16,17-18-15,-17 17 0,18 1 16,0 0-16,-1-1 16,18 1-16,-17 17 0,0-17 15,-1 17-15,-17-17 0,18 17 16,-18-17-16,0 17 16,-18-17-16,1-1 0,-1 1 15,-17-1-15,-18 1 16,0-18-16,0 0 0,-18-18 15,-70-17 1,71 18-16,17-36 0</inkml:trace>
  <inkml:trace contextRef="#ctx0" brushRef="#br1" timeOffset="80263.07">14376 10848 0,'17'0'16,"-34"-18"62,-1 18-47,18 18-15,-18-18-16,18 18 16,0-1-1,0 1 1,18-18-1,0 0-15,-1 0 16,1-18-16,0 18 16,-1-17-16,1-1 15,-18 0-15,0 1 32,-18 17-32,1 0 0,-1 0 15,0 0-15,18 17 16,-17 1-16,-1 0 15,18-1-15,-18-17 0,18 18 16,0-1-16,18 1 16,0-18-16,-1 0 15,1-18-15,0 18 16,-1-17-16,1-1 16,0 18-16,-18-17 0,0-1 15,-18 18 1,0 0-1,1 0-15,-1 0 0,0 18 16,1-18-16</inkml:trace>
  <inkml:trace contextRef="#ctx0" brushRef="#br1" timeOffset="80622.02">15046 10883 0,'18'-35'16,"-18"17"-1,0 1-15,0-1 0,-18 0 16,0 18-16,1 18 15,-1 0 1,0-1-16,1 19 0,-1-19 16,18 18-16,-18 1 15,18-1-15,0 0 0,0 1 16,0-1-16,0-18 0,18 19 16,0-19-16,-1-17 15,1 18-15,0-18 0,-1 0 16,19-18-16,-19 1 0,19-1 15,-19 0-15</inkml:trace>
  <inkml:trace contextRef="#ctx0" brushRef="#br1" timeOffset="80880.61">15363 10742 0,'0'0'0,"18"-18"0,-18 1 15,0-1-15,0 1 0,0-1 16,0 36 0,0-1-1,0 18-15,0 1 16,0-19-16,0 36 16,0-17-16,0-1 0,0 18 15,0-18-15,0 0 0,0 1 16,0-1-16,0-18 15,0 1-15,0 0 0,18-18 16</inkml:trace>
  <inkml:trace contextRef="#ctx0" brushRef="#br1" timeOffset="81673.36">15628 10901 0,'0'-18'0,"0"1"32,-18 17-32,18-18 15,-17 18 1,17-18-16,-18 18 16,0 0-16,1 0 15,17 18 1,-18-18-16,18 18 0,0-1 15,-17 1 1,17-1 0,0 1-16,0 0 15,0-1-15,0 1 16,0 0-16,0-1 16,0 1-1,17-18-15,1 0 31,-18-18-15,17 18-16,-17-17 16,18 17-16,-18-18 15,18 0 1,-18 1 62,17 17-15,-17-18-63,18 18 15,-18-18-15,18 1 16,-18-1-1,0 36 17,0-1-17,0 1-15,-18-18 16,18 18-16,0-1 16,0 1-16,0 0 0,0 17 15,0-17-15,0-1 0,18 1 16,-18-1-16,17 1 15,1 0-15,0-18 0,-18 17 16,17-17-16,1 0 16,0 0-16,-1 0 0,-17-17 15,18 17-15,-18-18 16</inkml:trace>
  <inkml:trace contextRef="#ctx0" brushRef="#br1" timeOffset="82344.5">14728 11112 0,'-17'0'16,"-1"0"-1,18 18-15,35-18 31,-17 18-31,35-18 16,0 0-16,17 0 0,19-18 16,-1 18-16,18-18 15,-18 18-15,18 0 0,-36 0 16,1-17-16,-1 17 16,-34 0-16,-1 0 0,-17 17 15,-1-17-15</inkml:trace>
  <inkml:trace contextRef="#ctx0" brushRef="#br1" timeOffset="82897.7">16510 10989 0,'0'0'0,"0"-18"15,0 1-15,0-1 0,0 0 16,-18 1-16,1 17 0,-1-18 16,0 18-16,1 0 0,-1 18 15,18-1-15,-17 1 16,-1 17-16,0-17 0,18 17 16,0 18-16,0-18 15,0 1-15,0-1 0,18 0 16,0 1-16,-1-19 0,1 1 15,17 0-15,-17-18 16,17 17-16,18-17 0,-18 0 16</inkml:trace>
  <inkml:trace contextRef="#ctx0" brushRef="#br1" timeOffset="83448.88">16951 11112 0,'0'0'0,"0"-35"15,0 18-15,0-1 0,-18 0 16,1 18-16,17-17 16,-18 17-16,0 0 0,1 0 15,-1 0-15,0 17 0,1 1 16,-1 17-16,1-17 16,17-1-16,0 19 0,0-19 15,0 1-15,0 0 0,17-1 16,1-17-16,-1 0 15,1 0-15,0-17 0,-1-1 16,1 0 0,0 1-16,-18-1 0,0 0 15,0 36 17,0 0-32,0-1 15,0 1-15,17 0 16,1-1-16,0 1 0,-1 0 15,1-18-15,17 0 0,0 0 16,-17-18-16,17 0 16,1 1-16,-1-1 0,-17-17 15,17-18-15,-18 0 16,1 0-16,0 0 0,-18-17 16,0 17-16,0 0 15,0 0-15,-18 18 0,18 17 16,-18 0-16,18 36 15,-17 0-15,17 17 16,0 0-16,0 18 0,0 0 16,0 17-16,0-17 0,0 18 15,0-18-15,0 0 16,17 0-16,-17-18 0,0 0 16,18-17-16</inkml:trace>
  <inkml:trace contextRef="#ctx0" brushRef="#br1" timeOffset="83618.14">17198 11112 0,'0'0'0,"-18"-35"15,18 18-15,0-1 16,0 0-16,18 18 16,0-17-16,34 17 15,-16 0-15,-1 0 16,0 0-16,1 0 15,-1 17-15</inkml:trace>
  <inkml:trace contextRef="#ctx0" brushRef="#br1" timeOffset="84782.76">17551 11112 0,'0'0'0,"-36"18"16,36 0-16,-17-18 15,17 17-15,0 1 16,17 0-1,1-18-15,0 0 16,-1-18-16,19 18 16,-19-18-16,19 18 0,-19-17 15,1-1-15,17 0 0,-35 1 16,18-1-16,-18-17 16,0 17-16,0 1 0,0-1 15,-18 0-15,0 1 0,1 17 16,-1 17-16,-17 1 15,17 0-15,1 17 0,-1 0 16,0 0-16,1 1 16,-1-1-16,18-17 0,0 17 15,18-17-15,-1-1 0,1 1 16,17 0-16,1-1 16,-1-17-16,18 0 0,-18 0 15,18-17-15,-18 17 16,0-18-16,18 0 0,-17-17 15,-19 17-15,19-17 0,-1 0 16,-18-1-16,1 19 16,0-18-16,-1-1 0,-17 19 15,0-1-15,-17 18 16,-1 0-16,-17 0 16,17 18-16,1-1 0,-1 19 15,0-19-15,1 18 16,-1 1-16,18-1 0,0-17 15,0 17-15,0-17 0,0-1 16,18 1-16,-1-18 16,1 0-16,0 0 0,17-18 15,-18 18-15,1-17 16,0-1-16,-1-17 0,1 17 16,0 0-1,-36 18 1,18 18-16,-18 0 0,18 17 15,-17 0-15,17 18 16,0-18-16,0 36 0,0-18 16,0 17-16,0-17 15,0 18-15,0-18 0,0 0 16,-18 0-16,0 0 0,1-18 16,-18-17-16,-1-1 15,1 1-15,17-18 0,-17-18 16,17 1-16,1-1 0,17-17 15,0-1-15,17-17 16,19 0-16,-1-17 0,18 17 16,0-18-16,0 1 15,0 17-15,0 0 0,-18 18 16,0 0-16,0 17 0,1-17 16,-19 17-16,19 0 15,-19 1-15,1-1 0,0 0 16,-18 1-16,17-1 15,1 0-15,-18 1 0,0-1 16,-18 18 0,1-17-1,-1 17-15,0 17 16,1 1 0,-1-1-16,18 1 0,-18 0 15,18-1-15,-17 1 0,17 0 16,0 17-16,17-17 15,-17-1-15,18 1 0,0-18 16,-1 0-16,1 0 16,17 0-16,-17 0 0,-1 0 15,1-18-15,0 1 0,-1-1 16,-17 0-16,0-17 16,0 17-16,0-17 0,-17 17 15,-1 1-15,0-1 16,1 1-16,-1 17 0,-17 0 15,17 0-15,1 17 0,-1 1 16,18-1-16,0 1 16,0 0-16</inkml:trace>
  <inkml:trace contextRef="#ctx0" brushRef="#br1" timeOffset="85223.55">18750 11095 0,'18'-18'31,"-1"18"-15,1 0-16,0 0 16,-1 0-1,1 18-15,0-18 0,-1 17 16,1 1-16,-18 17 0,18-17 16,-18 0-16,17 17 15,-17-17-15,0 17 0,0-17 16,-17-1-16,17 18 0,-18-35 15,0 18-15,1-18 16,-1 0-16,0 0 16,18-18-16,0 1 15,0-1-15,0-17 0,18 0 16,0-1-16,-1 1 0,1 0 16,17-1-16,-17 1 15,-1 18-15,1-1 0,0 0 16</inkml:trace>
  <inkml:trace contextRef="#ctx0" brushRef="#br1" timeOffset="85739.77">19226 11130 0,'-17'18'16,"-1"-18"-1,0 17-15,1-17 0,-1 18 16,1 0-16,17-1 15,-18-17-15,18 18 0,0 0 16,0-1-16,18 1 16,-1 0-16,1-18 15,-1 0-15,1-18 0,0 18 16,-1-18-16,19 1 16,-19-19-16,19 19 0,-19-19 15,18 19-15,-17-19 16,0 19-16,-1-1 0,1 1 15,-18 34 1,0 18-16,0 1 16,0-1-16,0 0 0,0 18 15,0 18-15,0-18 16,0 17-16,18 1 0,-1-1 16,-17 1-16,18-1 0,-18 1 15,0-18-15,-18 0 16,18-18-16,-35-17 0,17-1 15,-17 1-15,0-18 16,0-18-16,17 1 0,-17-18 16,17-1-16,18 1 0,0-36 15,35 18-15,1-17 16,16-1-16,1 1 0,0 17 16,18 0-16,-18 0 0,0 18 15,-18 0-15,0 17 16,-17 18-16,0 0 0,-1 0 15</inkml:trace>
  <inkml:trace contextRef="#ctx0" brushRef="#br1" timeOffset="91745.93">17145 11677 0,'18'0'15,"-18"-18"-15,0 36 47,17 0-31,-17-1-16,0 1 15,0 17-15,0-17 0,0 17 16,0 0-16,0 18 16,0 0-16,0 0 0,0 0 15,0 18-15,0-19 0,0 19 16,-17 0-16,17-19 15,0 1-15,-18 0 0,18 0 16,0 0-16,-18-18 0,18 1 16,0-1-16,0 0 15,0 1-15,-17-19 0,17 1 16,-18-1-16,18 1 16,0 0-16,-18-1 0,18 1 15,18-18 16,0 0-15,17 0 0,0 0-16,1 0 0,16 0 15,-16 0-15,17 0 0,17 0 16,-17 0-16,-18 0 16,18 0-16,-17 0 0,-1 0 15,-17 0-15,-1-18 16,-17 1-1</inkml:trace>
  <inkml:trace contextRef="#ctx0" brushRef="#br1" timeOffset="92959.8">18327 12753 0,'0'-18'16,"0"36"0,0 0-1,0-1-15,0 1 16,0 17-16,0-17 0,0 17 16,17 0-16,-17-17 15,18 17-15,0-17 0,-1-18 16,19 17-16,-19-17 15,19-17-15,-1 17 0,-18-35 16,19 17-16,-19 0 0,1-17 16,0 17-16,-18 1 15,0-1-15,0 53 32,17-17-32,-17 17 15,18 1-15,-18 16 0,18 1 16,-1 18-16,1-18 15,-18 0-15,17 17 0,-17-17 16,0 0-16,-17-18 16,-1 1-16,1-1 0,-1-17 15,0-1-15,1-17 0,-19 0 16,19-17-16,17-1 16,0-17-16,0-18 0,0 0 15,17 0-15,19-18 16,-19 1-16,19 17 0,-1-18 15,0 18-15,0 18 16,1 0-16,-1 0 0,0 17 16,-17-17-16,0 17 0,-1 0 15,1 1-15,-1 17 16,1-18-16,-18 1 0,18 17 16,-36 0-1,0 17 1,1-17-16,17 18 15,-18-1-15,1 1 16,17 17 0,0-17-16,0 0 0,17-1 15,1 1-15,-1-18 16,1 0-16,0 0 0,17 0 16,-17 0-16,17-18 0,-17 18 15,17-17-15,-18-1 16,1 0-16,0-17 0,-18 17 15,17 1-15,-17-1 16,18 1-16,-18-1 0,0 0 16,18 18-1,-1 0-15,-17 18 16,18 0-16,0-1 0,-1 1 16,1-1-16,-1 1 15,-17 17-15,18-17 0,-18 0 16,0 17-16,0-17 15,-18-1-15,1 1 0,-1-1 16,-17 1-16,0-18 0,-1 0 16,1 0-16,0 0 15,0-18-15,17 18 0,0-17 16,18-1-16,0 1 16,0-1-16,18 0 0,0 1 15</inkml:trace>
  <inkml:trace contextRef="#ctx0" brushRef="#br1" timeOffset="93412.7">19950 12541 0,'0'0'0,"0"-17"0,17-1 0,-17 0 16,0 1-16,0-1 0,0 36 31,-17-18-31,17 35 0,0 0 16,-18 1-16,18-1 0,0 18 15,-18 0-15,18 17 16,-17-17-16,-1 18 0,0-18 15,1 17-15,-1-17 16,0 18-16,1-18 0,-1-18 16,1 0-16,17 0 0,-18-17 15</inkml:trace>
  <inkml:trace contextRef="#ctx0" brushRef="#br1" timeOffset="93929.17">20144 12823 0,'0'0'0,"0"-35"0,17 18 16,-34 17 15,17 17-31,-18 1 16,18-1-16,0 1 15,-18 0-15,18-1 0,-17 1 16,17 0-16,0-1 0,-18-17 16,0 0-1,18-17-15,0-1 16,0 0 0,0-17-16,0 17 0,18-17 15,0 18-15,-18-1 0,17 0 16,-17 1-16,18-1 15,-18 36 1,18-1-16,-18 1 0,0 17 16,17 0-16,-17-17 15,18 17-15,0 1 0,-1-19 16,1 1-16,-1 0 16,1-1-16,0 1 0,-1-18 15,1 0-15,0-18 0,-1 1 16,1-1-16,-18 0 15,0-17-15,18 17 0,-18-17 16,0 0-16,17 0 16,-17 17-16,0-17 0,0 17 15,0 0-15,18 18 16</inkml:trace>
  <inkml:trace contextRef="#ctx0" brushRef="#br1" timeOffset="94234.51">20602 12823 0,'0'0'0,"18"0"0,-18 18 31,-18 0-15,18-1-16,-17 1 0,17 17 15,-18-17-15,18 17 16,0-17-16,18-1 0,-18 19 15,17-19-15,1 1 0,17 0 16,-17-18-16,17 0 16,0 0-16,1 0 0,-1-18 15,0 0-15,0 1 16,-17-19-16,0 19 0,-18-18 16,0-1-16,-18 1 15,-17 0-15,0-1 0,-18 19 16,-18-18-16,0 35 0</inkml:trace>
  <inkml:trace contextRef="#ctx0" brushRef="#br1" timeOffset="96243.62">17110 12929 0,'17'0'0,"-17"-17"16,18 17-1,-18 17 32,0 1-47,0 0 0,0-1 16,0 18-16,0-17 15,0 17-15,0 18 0,-18-17 16,18 17-16,-17-1 0,17 19 16,-18-18-16,0 0 15,18 0-15,-17 0 0,-1 0 16,18-18-16,-17 0 15,17 0-15,0 1 0,0-19 16,0 1-16,0 0 0,-18-1 16,18 1-1,0 0 1,-18-18 0,1 0 30,34 0 33,-34 0 46,17 17-110,0 1 1,-18-18-1,18 17 1,0 1 0,0 0-1,0-1 1,0 1-16,0 0 16,0-1-16,0 1 15,-18 0-15,18-1 16,0 1-16,0-1 15,-17 1-15,17 0 16,0-1 0,0 1-1,0 0-15,-18-18 16,18 17-16,-18 1 16,18 0-1,-17-18-15,17 17 16,0 1 31,0-1 46,17-17-14,1 0-64,0 0 1,-1 0-1,1 0-15,0 0 16,-1 0-16,19 0 16,16 18-16,-16-18 0,34 0 15,-17 0-15,0 0 16,18 18-16,-18-18 0,-1 0 16,-16 0-16,-1 0 0,0 0 15,-17-18-15,0 18 16,-18-18-1</inkml:trace>
  <inkml:trace contextRef="#ctx0" brushRef="#br1" timeOffset="98506.69">18327 14235 0,'0'0'0,"17"-18"16,-17 0-16,0 36 16,0 0-1,0 17 1,0 0-16,0 0 0,0 1 15,0-1-15,0 0 0,0 18 16,18-18-16,0-17 16,-1 0-16,1-1 0,0-17 15,-1 0-15,1-17 16,0-19-16,-1 19 0,1-18 16,-1-1-16,-17 1 0,18 17 15,-18 1-15,0-1 16,18 18-16,-18 35 15,0 1-15,0-1 16,0 18-16,0 17 0,0-17 16,0 18-16,0-1 0,0 1 15,-18-1-15,18-17 16,-18 0-16,18 0 0,-17-17 16,-1-1-16,18-18 0,-17 1 15,-19-18-15,19 0 16,-1 0-16,18-18 0,-18-17 15,18 0-15,0 0 16,18-1-16,-18-17 0,35 0 16,-17 1-16,17 16 0,0-17 15,18 18-15,-17 0 16,-1 0-16,0-1 0,0 1 16,1 0-16,-1 17 15,-17-17-15,-1 0 0,19-1 16,-19 1-16,1 17 0,-18-17 15,18 17-15,-18 1 16,0-1-16,-18 18 16,0 18-1,1-1-15,17 1 16,0 0-16,-18 17 16,18-17-16,0 17 0,18-17 15,-18 17-15,17-18 0,19 1 16,-19 0-16,18-18 15,1 0-15,-19 0 0,19 0 16,-1-18-16,0 0 0,0-17 16,1 18-16,-19-19 15,1 1-15,0 0 0,-18-1 16,0 19-16,0-19 16,0 19-16,0-1 0,17 36 31,1-1-16,-18 1-15,18 0 0,-1 17 16,-17-17-16,18 17 16,-18 0-16,0 1 0,0 16 15,0-16-15,-18-19 16,1 19-16,-1-1 0,-17-17 16,-1-1-16,1-17 0,17 18 15,-17-18-15,0-18 16,17 1-16,18-1 0,0-17 15,0-1-15,0-17 0,18 18 16</inkml:trace>
  <inkml:trace contextRef="#ctx0" brushRef="#br1" timeOffset="98838.57">19773 14093 0,'0'0'15,"-17"-35"-15,17 18 16,0-1-16,0 0 0,0 1 16,0 52 15,0 18-16,0-18-15,0 18 0,0 0 16,0 17-16,0 1 0,0 0 16,-18-1-16,18 1 0,0 17 15,-18-35-15,18 17 16,0-17-16,-17 0 0,17-18 16,0-17-16,-18 0 15,18-1-15</inkml:trace>
  <inkml:trace contextRef="#ctx0" brushRef="#br1" timeOffset="99444">20126 14323 0,'0'-36'16,"0"54"31,0 0-31,0-1-16,0 1 0,0 17 15,0 1-15,-18 17 0,18-18 16,-17 0-16,17 18 15,-18 0-15,18-18 16,0-17-16,0-36 31,18 1-31,-18-19 16,17 1-16,1-18 0,0 0 16,-18 0-16,17 0 0,1 0 15,0 18-15,-1 0 16,-17 17-16,18 1 0,-1 34 15,-17 1 1,0 17-16,0 0 16,18 1-16,-18-1 0,18 18 15,-1-18-15,1 0 0,0 18 16,-1-35-16,19 17 16,-19-17-16,1-18 0,17 0 15,-17 0-15,-1-18 16,1 1-16,0-19 0,-1 1 15,-17 0-15,18-18 16,0 0-16,-18 18 0,17-18 16,-17 17-16,0 1 0,0 18 15,0 34 17</inkml:trace>
  <inkml:trace contextRef="#ctx0" brushRef="#br1" timeOffset="99791.57">20849 14552 0,'0'0'0,"18"-18"16,-1 1-16,-17-1 0,0 1 0,0-1 16,-17 0-1,-1 18-15,1 0 16,17 18-16,-18 0 0,18-1 15,-18 18-15,1-17 16,17 17-16,0 1 0,0-1 16,0-17-16,0-1 15,0 1-15,0-1 0,17 1 16,19-18 0,-19-18-16,1 1 0,-1-1 15,1-17-15,0 0 0,-1-1 16,1 1-16,-18 17 15,0-17-15,0 0 0,-18 17 16,1 1-16,-1-1 0,18 0 16,-18 18-16,1 0 15,-1 18-15</inkml:trace>
  <inkml:trace contextRef="#ctx0" brushRef="#br1" timeOffset="100086.32">21290 14129 0,'18'-36'16,"-36"72"-16,36-89 0,-18 35 0,0 1 16,0 34-1,0 1 1,0 17-16,0 18 0,0 0 15,-18 0-15,18 17 0,-18 1 16,18 17-16,-17-17 16,-1 17-16,1-18 0,-1 1 15,18-18-15,-18 17 0,1-34 16,17 17-16,-18-36 16,18 19-16</inkml:trace>
  <inkml:trace contextRef="#ctx0" brushRef="#br1" timeOffset="100704.83">21625 14482 0,'18'-18'0,"-36"36"0,36-54 0,-18 19 16,-18 34 15,18 1-31,0 0 16,-17 17-16,17 0 0,-18 0 16,0 1-16,18-1 15,-17-17-15,-1 17 0,18-18 16,0 1-16,-18-18 0,18-18 15,0-17 1,18 18-16,-18-36 16,18 17-16,-18-17 15,17 1-15,1-1 0,-18 17 16,0 1-16,18 0 0,-18-1 16,0 54-1,0 0-15,0-1 16,0 19-16,0-1 15,0 0-15,17 1 0,-17-1 16,18 0-16,0 0 0,-1-17 16,1 0-16,-1-18 15,19 0-15,-19 0 0,1-18 16,17 0-16,-17-17 16,17 0-16,-17 0 0,-1-1 15,-17 1-15,18 0 0,0-1 16,-18 19-16,0-1 15,0 36 1,0-1-16,0 19 16,0-1-16,0 0 0,0 18 15,0 0-15,0-18 0,0 18 16,0-17-16,17-1 16,-17 0-16,18-17 0</inkml:trace>
  <inkml:trace contextRef="#ctx0" brushRef="#br1" timeOffset="101505.8">22313 14552 0,'0'-35'0,"0"70"0,0-105 0,0 52 16,0 0-16,0 1 0,-17-1 16,17 0-16,-18 18 0,0 18 15,1-18 1,17 18-16,-18 17 0,0-17 15,18 17-15,-17 0 16,17 0-16,-18-17 0,18 17 16,0 1-1,18-36-15,-1 0 16,1 0-16,0-18 0,-1 0 16,1 1-16,-18-19 0,18 19 15,-1-19-15,-17 19 16,18-1-16,-18 1 0,0 34 31,0 1-31,0-1 16,0 1-16,0 0 15,17-1-15,-17 1 0,18-18 16,0 18-16,-1-18 16,19 0-16,-19-18 15,1 18-15,0-18 0,17 1 16,-18-19-16,-17 19 15,18 17-15,0-18 0,-18 1 16,17 17-16,1 0 16,-18 17-1,18 1-15,-1-1 16,1-17-16,0 18 16,-1-18-16,1 0 0,0 0 15,-1-18-15,1 18 0,-1-17 16,1-1-16,-18 1 15,18-19-15,-1 19 0,-17-1 16,18 0-16,0 18 16,-18 18-1,0 0-15,0-1 0,0 19 16,0 16-16,17-16 16,-17 17-16,0 0 0,18 17 15,-18 1-15,0-18 0,0 17 16,0-17-16,-18 0 15,1-18-15,-19 1 0,1-1 16,17-18-16,-17-17 16,18 0-16,-1 0 0,0-17 15,18-1-15,0-17 0,0-18 16,36 18-16,-1-36 16,0 18-16,18-17 0,0-1 15,0 18-15,0 0 16,0 0-16,-18 18 0,0 17 15,0 1-15,-17 17 0</inkml:trace>
  <inkml:trace contextRef="#ctx0" brushRef="#br1" timeOffset="102933.73">16969 14517 0,'0'0'0,"0"-18"0,17 1 16,1-19-16,-18 19 0,18-19 16,-1 19-16,-17-1 0,18 0 15,-18 1-15,17 17 16,-17-18-16,-17 36 15,17-1-15,-18 19 16,1-1-16,-1 18 16,0 0-16,1 17 0,-1 1 15,0 17-15,-17-17 16,17 17-16,1 0 0,-1 0 16,0-17-16,1 17 15,-1-17-15,1-1 0,-1 1 16,0-18-16,18 17 0,-17-35 15,17 18-15,0-17 16,-18-1-16,18-17 0,0-1 16,0 1-16,18-18 31,-1 0-15,1-18-16,0 18 15,-1 0-15,18 0 0,-17 0 16,35 0-16,-18 18 0,18-18 15,18 17-15,-18 1 16,0 0-16,17-1 0,-17 1 16,0-18-16,-18 18 15,1-18-15,-1 17 0,-18-17 16,1 0-16,-18-17 31,-18 17-15,18-18-1,-17 18-15,-1 0 32,18 18 15,0-36 62</inkml:trace>
  <inkml:trace contextRef="#ctx0" brushRef="#br1" timeOffset="103451.58">18591 15840 0,'0'0'0,"0"-18"0,0 0 15,0 1-15,-17-1 16,-1 18-16,0-17 0,1 17 15,-1 0-15,1 0 16,-1 17-16,-17 18 0,17-17 16,0 17-16,1 1 15,-1-1-15,18 0 0,-18 0 16,18 1-16,0-1 0,0-17 16,0 17-16,0-17 15,18-18-15,0 0 16,-1 0-1,1 0-15,0 0 0,-1-18 16,1 18-16,0 0 0,-18-18 16,17 18-16,-17-17 31,0-1-15</inkml:trace>
  <inkml:trace contextRef="#ctx0" brushRef="#br1" timeOffset="103960.57">18574 15804 0,'0'0'0,"-18"0"0,18-17 15,-18 17-15,36-18 32,0 18-17,-1 18 17,1-18-17,0 0-15,-1 0 16,-17-18-1,0 1-15,0-1 16,0 0-16,0 1 16,0-19-16,0 19 0,0-19 15,-17 1-15,17 0 16,0 0-16,0-1 0,0 19 16,0-1-16,0 0 0,0 1 15,0 34 1,0 1-16,0 0 0,0 35 15,0-1-15,0 1 0,0 0 16,0 18-16,0-1 16,0-17-16,0 18 0,0-18 15,0 0-15,0 0 16,-18-18-16,18 0 0,-18-17 16,18-1-16,0 1 0</inkml:trace>
  <inkml:trace contextRef="#ctx0" brushRef="#br1" timeOffset="104289.83">18785 15981 0,'18'0'16,"-36"0"-16,36-18 0,0 1 0,-1-1 16,-17 0-1,-17 36 1,-1 0-16,18-1 15,-18 1-15,1-1 16,17 1-16,-18 17 0,18-17 16,0 0-16,0-1 15,0 1-15,18-18 0,-1 18 16,1-18-16,0 0 0,17-18 16,0 0-16,1 1 15,-19-1-15,18-17 0,1 17 16,-19-17-16,1 0 15,-18 17-15,0-17 0,-18 17 16,1 18-16,-19 0 16,19 0-16,-18 0 0,17 18 15,-17-1-15</inkml:trace>
  <inkml:trace contextRef="#ctx0" brushRef="#br1" timeOffset="104686.03">19156 15946 0,'0'0'0,"35"-18"16,-17 0-16,-1 1 0,-17-1 15,0 0-15,-17 18 16,-1 18-16,0-18 16,1 18-16,-1-1 0,1 19 15,17-19-15,-18 1 16,18-1-16,-18 1 0,36-18 15,0-18 1,-1 1-16,1-1 16,-1-17-16,1 17 0,0 1 15,-1-1-15,1 0 16,0 18-16,-18 18 16,0 0-16,0 17 0,0 0 15,0 18-15,17 0 16,-17 0-16,18 17 0,-18 1 15,18 0-15,-18-1 16,0-17-16,0 18 0,-18-18 16,0-18-16,1 0 0,-1-17 15,0-1-15,1-34 16,17-1-16</inkml:trace>
  <inkml:trace contextRef="#ctx0" brushRef="#br1" timeOffset="104969.87">19738 15469 0,'0'0'16,"18"-53"-16,-18 36 15,0 34 1,0 1-16,0 17 15,0 1-15,0 16 16,0 1-16,0 0 0,0 18 16,0-1-16,0 1 15,0-18-15,0 17 0,0-17 16,0 0-16,-18 0 0,18-18 16,-18 1-16,18-1 15,-17 0-15</inkml:trace>
  <inkml:trace contextRef="#ctx0" brushRef="#br1" timeOffset="105827.95">20179 15928 0,'0'0'0,"0"-53"0,18 18 15,-18 17-15,0 0 0,-18 1 16,0 17 0,1 17-16,-1 1 0,0 0 15,1 17-15,-1 0 16,0 1-16,1-1 0,17 18 15,0-18-15,0-17 0,0 17 16,0-17-16,17-1 16,19-17-16,-19 0 0,19 0 15,-1 0-15,0 0 16,-17-17-16,17-1 0,0 18 16,1-18-16,-19 1 0,1-1 15,17 0-15,-17 1 16,-18-1-16,17 0 0,-17-17 15,18 18-15,-18-1 16,0 0-16,-18 1 0,1-1 16,-1 18-16,1 0 15,-1 0-15,0 18 16,1-1-16,-1 1 0,0 0 16,18 17-16,-17-18 0,17 1 15,0 0-15,0-1 16,0 1-16,17-18 0,1 0 15,0 0 1,-1-18-16,1 1 0,0-1 16,-1 0-16,1 18 0,-18-17 15,17-1-15,-17 36 32,-17-1-17,17 1-15,0 0 0,0-1 16,0 1-16,17 0 0,1-1 15,0 1-15,17-18 16,0 0-16,1 0 0,-1 0 16,0-18-16,0 1 15,-17-1-15,17-17 0,1 17 16,-19-35-16,1 18 0,0-18 16,-18 0-16,17 18 15,-17-18-15,0 18 0,0 17 16,0 0-16,-17 18 15,17 18-15,0 0 0,-18-1 16,18 19-16,0-1 16,0 18-16,0 0 0,0-18 15,0 18-15,0-18 0,0 0 16,0 1-16,0-1 16,0-17-16,0-1 0</inkml:trace>
  <inkml:trace contextRef="#ctx0" brushRef="#br1" timeOffset="105983.14">20637 16016 0,'0'-18'0,"0"36"0,18-53 16,17 17 0,1 1-16,-1 17 0,18-18 15,0 0-15,0 1 16,17 17-16,-17-18 0</inkml:trace>
  <inkml:trace contextRef="#ctx0" brushRef="#br1" timeOffset="106504.37">22031 15452 0,'-18'-18'0,"36"36"0,-53-54 16,35 54 0,0 0-1,-18 17-15,0 0 0,1 36 16,-1-18-16,-17 35 0,17-18 16,-17 19-16,-18 16 15,18-16-15,-18-1 0,18 0 16,-18 0-16,17-17 15,-17-1-15,36-17 0,-18 0 16</inkml:trace>
  <inkml:trace contextRef="#ctx0" brushRef="#br1" timeOffset="120762.74">14852 8520 0,'0'-18'16,"0"0"0,18 36 46,-18 0-46,17-18-1,-17 17-15,18 1 0,-1-1 16,-17 1-16,18 0 0,0-1 16,-1 1-16,1 0 15,0-1-15,-1 19 0,1-19 16,0 1-16,-1 17 16,-17-17-16,18-1 0,0 1 15,-18 0-15,17-1 0,-17 1 31,18-18-31,-1-18 16,1 1 0,0-1-16,-18 0 0,35 1 15,-17-18-15,-1 17 0,19-17 16,-1-1-16,0 1 16,0 17-16,1-17 0,-1 0 15,-17 0-15,17-1 16,-18 19-16,1-1 0,0 0 15,-36 18 1,0 18-16</inkml:trace>
  <inkml:trace contextRef="#ctx0" brushRef="#br1" timeOffset="124859.08">1693 9207 0,'0'0'0,"18"0"15,0 0 1,-1 18 0,1 0-16,-18 17 15,18-17 1,-18-1-16,0 1 0,0 17 16,0-17-16,17 17 0,-17-17 15,0 17-15,0-17 16,0-1-16,0 19 0</inkml:trace>
  <inkml:trace contextRef="#ctx0" brushRef="#br1" timeOffset="125224.48">1587 9296 0,'0'0'0,"0"-18"0,0 0 16,18-35-1,-18 36-15,18-1 0,-1-17 16,1 17-16,0 1 0,17-1 16,0 0-16,18 1 15,-18-1-15,1 0 0,17 18 16,-18-17-16,18 17 15,-18 0-15,-17 17 0,17 1 16,-17 0-16,-1-1 0,-17 1 16,0 17-16,-17-17 15,-1 17-15,0-17 0,1-1 16,-19 19-16,1-19 0,-18 1 16,18 0-16,0-1 15,-1-17-15,19 0 0,-18 0 16</inkml:trace>
  <inkml:trace contextRef="#ctx0" brushRef="#br1" timeOffset="126473">1041 8167 0,'0'-18'15,"17"18"-15,-17-17 16,18 17-16,0 0 16,-18 17-1,0 1-15,17-18 16,-17 17-16,0 1 0,18 0 0,-18-1 15,0 1-15,0 0 0,18-1 0,-18 19 16,0-19-16,0 1 0,0 17 16,0-17-16,0-1 0,0 1 0,0 0 15,-18-1-15,18 1 16,0-36-16,0 1 16,0-19-16,18 19 15,-18-1-15,0 0 0,17 1 0,-17-18 16,0 17-16,18 0 0,-18 1 0,17-1 15,1 0-15,-18 1 16,18 17-16,-18-18 0,17 18 0,-17-18 0,18 18 16,0 0-16,-18-17 0,17 17 15,19-18-15,-19 18 16,1-17-16,-1 17 16,1-18-16,0 18 0,-18-18 15,17 1-15,1-1 16,0 0-16,-1 18 15,1 0 1,-18 18 0,0 0-16,0-1 0,18 1 15,-18 0-15,0-1 16,0 18-16,0-17 0,0 0 16,17-1-16,-17 19 0,0-19 15,18-17-15,-18 18 16</inkml:trace>
  <inkml:trace contextRef="#ctx0" brushRef="#br1" timeOffset="126809.16">1799 8079 0,'0'0'0,"-17"0"31,-1 0-15,0 0-16,18 17 15,0 1-15,-17 0 16,17-1-16,0 1 16,0-1-16,17 1 15,-17 0-15,18-18 0,0 0 16,-1 0-16,1 0 0,-1 0 16,1 0-16,0-18 15,-18 0-15,17 1 0,1-1 16,-18 1-16,0-1 15,0 0-15,-18 1 0,18-1 16,-17 0-16,-1 18 0,0 0 16,1 0-16,-1 0 15,1 0-15,-1 18 0,0-18 16,18 18-16</inkml:trace>
  <inkml:trace contextRef="#ctx0" brushRef="#br1" timeOffset="127702.58">2099 8061 0,'0'-18'16,"0"1"0,-18 17-16,18-18 0,0 36 46,18-1-30,-18 1-16,0 0 16,18-18-16,-1 17 0,1-17 15,0 0 1,-1 0-16,1 0 16,-1-17-16,1 17 0,0-18 15,-18 0-15,17 1 16,-17-1-16,18 18 0,-18-18 15,0 1-15,0 34 32,0 1-32,0 0 15,18-18 1,-1 0 0,1 0-16,-18-18 15,18 0-15,-1 18 0,-17-17 16,18-19-16,-18 19 0,18-1 15,-18 1-15,0-1 16,17 0-16,-17 1 0,0-1 16,18 0-16,-18 1 0,17 17 15,1 0-15,0 0 16,-1 0-16,1 17 0,0-17 16,-1 18-16,-17 0 15,18 17-15,-18-17 0,0-1 16,0 1-16,0 17 0,0-17 15,-18-1-15,1 1 16,-19 0-16,19-1 0,-1 1 16,0-18-16,1 0 15,-1 0-15,18-18 16,18 1 0,-1-1-16,1 0 15,17-17-15,-17 17 0,17 1 16,-17-1-16,17-17 15,-17 17-15,-1 1 0,19-19 16,-19 19-16,1-1 0,0 0 16,-18 1-16,17-1 15,-17 1-15,0-1 0,-17 18 32,-1 18-32,18-1 15,-18 1-15,1-1 0,17 19 16,-18-1-16,18-17 15,0 17-15,18 0 0,-18-17 16,17 17-16,19-17 16,-19-1-16,1 1 0,17-18 15,0 18-15,-17-18 0,17 0 16,-17 0-16,0 0 16,-1 0-16,1 0 0</inkml:trace>
  <inkml:trace contextRef="#ctx0" brushRef="#br1" timeOffset="128447.6">2222 9207 0,'18'0'16,"-18"-17"-1,18 17-15,-1 0 16,1 0-1,35 17-15,-35-17 16,-1 18-16,1 0 0,0-1 16,-1 1-16,-17 17 15,18-17-15,-18 17 0,0-17 16,0 0-16,0-1 16,0 1-16,0-1 15,-18-17-15,18-17 16,-17 17-16,17-18 15,0-17-15,0 17 0,0-17 16,17 0-16,-17-1 16,18 1-16,-1 0 0,1 17 15,0 1-15,-18-1 0,17 0 16,1 18-16,17-17 16</inkml:trace>
  <inkml:trace contextRef="#ctx0" brushRef="#br1" timeOffset="128662.71">2805 9119 0,'0'18'47,"0"0"-32,0-1 1,0 1-16,0-1 0,0 1 15,17 0-15,-17 17 0,0-17 16,0-1-16,0 1 16,18 0-16,-18-1 0</inkml:trace>
  <inkml:trace contextRef="#ctx0" brushRef="#br1" timeOffset="128802.54">2840 9049 0,'0'0'0,"-18"-88"16,18 70 0,0 36 15</inkml:trace>
  <inkml:trace contextRef="#ctx0" brushRef="#br1" timeOffset="129245.92">3228 9066 0,'0'0'0,"35"-17"15,-17-1-15,-1 0 16,-17 1-16,-17 34 31,-1 1-31,18 0 16,0-1-16,-17 1 15,17 17-15,0-17 0,0 0 16,17 17-16,-17-18 0,18-17 16,17 18-16,-17-18 15,17 0-15,-17 0 0,17 0 16,0-18-16,-17 1 16,17-1-16,-17 1 0,-1-1 15,1-17-15,0 17 0,-18-17 16,0 17-16,0 0 15,0 1-15,-18 17 0,0-18 16,1 36-16,17-1 16,-18 19-1,18-19-15,0 1 0,0 0 16,18 17-16,-18-17 16,17-18-16,1 17 0,0 1 15,-1-18-15,1 17 16,17-17-16,-17 0 0,0 0 15,-1 0-15</inkml:trace>
  <inkml:trace contextRef="#ctx0" brushRef="#br1" timeOffset="131236.73">2328 10883 0,'0'-17'15,"0"-1"-15,0 0 16,0 1 0,0-1-16,18 18 0,-18-18 15,18 1-15,-1 17 16,19 0-16,-19 0 0,18 0 15,-17 17-15,0 1 16,-1 0-16,1 17 0,-18 0 16,0 0-16,0 18 15,-18-17-15,-17 17 0,17-1 16,-17-16-16,-18 17 0,18-18 16,0 0-16,-1-17 15,1 17-15,0-17 0,17-18 16,1 0-16,17-18 15,17 1 1,1-1-16,17 0 0,0-17 16,-17 17-16,17 1 15,1-1-15,-19 18 0,19 0 16,-19 0-16,1 18 0,-1-18 16,1 17-16,0 1 15,-1 0-15,1-1 0,-18 1 16,18 0-16,-1-1 15</inkml:trace>
  <inkml:trace contextRef="#ctx0" brushRef="#br1" timeOffset="131422.69">2840 11183 0,'0'0'0,"17"-18"16,1 18-1,-18-17-15,18 17 32,-1 0-17</inkml:trace>
  <inkml:trace contextRef="#ctx0" brushRef="#br1" timeOffset="132197.14">2346 11747 0,'-18'0'15,"36"0"1,-18-17-16,18 17 15,-1 0-15,19-18 0,-19 18 16,1 0-16,17-17 0,-17 17 16,-1 0-16,1 17 15,0 1-15,-18-1 0,0 1 16,0 0-16,-18-1 0,18 1 16,-35 0-16,17-1 15,0 1-15,-17 0 0,18-18 16,-1 17-16,0-17 15,1 0-15,34 0 16,1 0 0,0 0-1,-1 0-15,1 0 0,-1 18 16,1 0 0,0-1-16,-18 1 0,0-1 15,0 1-15,-18 17 0,18 1 16,-35-19-16,17 19 15,-17-19-15,0 18 0,-1-17 16,1 0-16,0-1 16,-1-17-16,19 18 0,-18-18 15,17 0-15,0 0 0,18-18 16,0 1 0</inkml:trace>
  <inkml:trace contextRef="#ctx0" brushRef="#br1" timeOffset="132376.76">2699 12030 0,'0'0'0,"17"0"0,-17-18 31,-17 18-15,-1 0-1</inkml:trace>
  <inkml:trace contextRef="#ctx0" brushRef="#br1" timeOffset="133385.79">2364 12912 0,'0'0'0,"17"-18"16,-17 0-16,18 1 15,-18-1-15,0 0 16,18 18 15,-18 18-15,0 0-1,0-1 1,0 1-16,-18-18 16,18 18-16,-18-18 15,36 0 16,-18-18-31,18 18 16,-18-18-16,17 1 16,-17-1-16,18 18 0,-18-18 15,17 1 1,-17 34 0,0 1-1,-17-18-15,17 18 16,0 17-16,-18-17 0,18-1 15,-17 19-15,17-1 0,0 0 16,-18 0-16,18 1 16,-18 52-1,18-53-15,0 0 0,-17 1 16,17-1-16,0-17 0,0-1 16,17 1-16,1-18 15,17-18-15,-17 1 16,17-1-16,-17 0 0,17-17 15,0 17-15,-17-17 16,0 18-16,-1-1 0,1 0 16,-1 1-16,-17 34 15,0 1 1,0 17-16,0 0 16,0-17-16,0 35 15,0-18-15,0 1 0,0 16 16,0-16-16,0 17 0,0-18 15,0 0-15,0 0 16,0-17-16</inkml:trace>
  <inkml:trace contextRef="#ctx0" brushRef="#br1" timeOffset="134070.26">2258 13917 0,'0'0'0,"0"-18"0,0 1 15,0-1 1,0 36 0,0-1-1,0 1-15,0 0 16,0-1-16,0 19 0,0-19 15,-18 19-15,18-1 0,-18-18 16,18 19-16,0-1 16,0-17-16,0-1 0,0 1 15,18 0-15,-18-1 16,18-17-16,-1 0 0,1 0 16,0 0-16,17-17 15,-17-1-15,-1 18 0,1-18 16,0 1-16,-1 17 0,1-18 15,-1 18-15,1-18 16,-18 36 0,18-18-16,-18 18 15,0-1-15,0 1 16,0 0-16,17-1 0,-17 1 16</inkml:trace>
  <inkml:trace contextRef="#ctx0" brushRef="#br1" timeOffset="134237.01">2840 14235 0,'0'0'0,"0"-18"16,-18 18-16,18-18 15</inkml:trace>
  <inkml:trace contextRef="#ctx0" brushRef="#br1" timeOffset="134464.26">3193 14005 0,'0'0'0,"0"-17"15,0-1 1,0 36 15,0-1-15,17 1-16,-17 17 0,0-17 16,0-1-16,0 36 15,0-35-15</inkml:trace>
  <inkml:trace contextRef="#ctx0" brushRef="#br1" timeOffset="134662.68">3475 13882 0,'0'0'0,"-18"17"15,18 1 1,-17 0-16,17-1 0,0 1 15,0 35 1,0-35-16,0 17 0,0-18 16,17 19-16,-17-1 0,0-17 15</inkml:trace>
  <inkml:trace contextRef="#ctx0" brushRef="#br1" timeOffset="134905.04">3704 13882 0,'0'17'16,"0"1"0,0 0-1,0 17-15,0-17 0,0 17 16,0 0-16,0 18 0,0-18 15,0 1-15,0-1 16,0 0-16,0 0 0,0-17 16,-17 17-16</inkml:trace>
  <inkml:trace contextRef="#ctx0" brushRef="#br1" timeOffset="135390.73">4039 13899 0,'0'0'0,"0"-17"15,0-1-15,18 1 16,-18-1 0,18 18-16,-1 18 31,1-18-31,-18 17 0,17-17 16,1 18-16,17-18 0,-17 0 15,0 0-15,17 0 0,0 0 16,1 0-16,-1 0 15,-18-18-15,19 18 0,-19-17 16,1 17-16,-18 17 31,-18 1-15,18 17-16,-17-17 0,-1-1 16,0 19-16,18 17 0,-17-18 15,-1 0-15,1 18 16,-1 0-16,0 0 0,1-18 15,-1 18-15,18-35 16,-18 17-16,18-17 0</inkml:trace>
  <inkml:trace contextRef="#ctx0" brushRef="#br1" timeOffset="135574.64">4145 14217 0,'18'-18'32,"-1"18"-32,19-17 0,-1 17 15,0 0-15,1-18 16,16 18-16,-16-18 0,17 18 16,0 0-16</inkml:trace>
  <inkml:trace contextRef="#ctx0" brushRef="#br1" timeOffset="136235.43">5080 13847 0,'-18'0'16,"18"17"15,0 1-15,0-1-1,0 1 1,0 0-16,0-1 0,0 19 16,0-19-16,0 1 0,0 17 15,0 0-15,0-17 16,-17 17-16,17 1 0,0-1 15,0-17-15,0-1 0,0 18 16,0-17-16,17 0 16,1-1-16,0-17 15,17 18-15,0-18 16,0 0-16,1 0 0,17-18 16,-18 18-16,18 0 15,-18-17-15,0-1 0,1 18 16,-19 0-16,1-18 0</inkml:trace>
  <inkml:trace contextRef="#ctx0" brushRef="#br1" timeOffset="137455.28">1270 10707 0,'18'0'16,"-18"-18"-16,-18 18 16,0 0-1,1 18-15,-1-18 16,0 17-16,1 1 0,-1-18 16,1 18-16,-1 17 0,0-17 0,1 17 15,-1-17-15,18 17 0,0 0 0,-18 0 16,18 1-16,0-1 0,0 0 0,0 0 15,0 1-15,0 17 0,0-18 0,18 0 16,-18 1-16,18-19 0,-1 18 0,-17 1 16,18-1-16,17-17 0,-17 17 0,-1-17 15,19 17-15,-19-18 0,1 1 0,0 17 16,17-17-16,-17 17 0,-18-17 16,17 17-16,-17 0 0,18-17 0,-18 17 15,0 1-15,-18-1 0,1 0 0,-1-17 16,0 17-16,1 0 0,-1 1 0,-17-1 15,17 0-15,-17-17 0,0 17 0,-1-17 16,19-1-16,-19 1 0,19 0 16,-1-1-16,0-17 0,1 0 0,-1 0 15,0-17-15,18-1 16,0 0-16,18 1 0,-18-1 0,18 1 16,-1 17-16,1-18 0,0 0 0,-1 18 15,1 0-15,0 0 0,-1 0 0,1 18 16,-18 0-16,18-1 0,-1 1 0,1 17 15,-18 0-15,17 1 0,-17-1 0,0 18 16,0 0-16,0 0 0,0 0 0,0 17 16,-17-17-16,17 18 0,-18-1 15,1 18-15,-1-17 0,-17 17 0,17 0 0,-17 1 16,17 16-16,-17-16 0,-1-1 16,-16 18-16,16-18 0,1 0 0,0-17 15,-18 17-15,18-18 0,-1 1 0,1-18 16,0 0-16,17 0 0,0-1 0,1-16 15,17-1-15,0-17 0,17-1 0,-17 1 16,36 0-16,-19-18 0,19 0 0,-19 0 16,19 0-16,-1 0 0,0 0 0,-17 0 15,17 0-15,-17 0 0,-1 0 0,1 0 16,0 0-16,-1 0 0,-17-18 16</inkml:trace>
  <inkml:trace contextRef="#ctx0" brushRef="#br1" timeOffset="148291.97">3351 10830 0,'0'0'0,"0"-17"94,18 17-78,17 0-16,-17 0 15,17-18-15,18 18 0,0-18 16,18 18-16,-1-17 16,18 17-16,1-18 0,-1 18 15,0 0-15,0 0 0,-17 0 16,17 0-16,-35 18 16,0-18-16,0 0 0,-18 17 15,0-17-15,-17 18 16,-1 0-16,-17-1 15,0 1-15,0 0 16,-17-1-16,17 1 0,-18 17 16,18 0-16,-17 1 0,17-1 15,0 35-15,0-17 16,-18 18-16,18 0 0,0 17 16,0 0-16,0 0 0,0 0 15,0 18-15,0 0 16,0 0-16,0 17 0,0-17 15,0 18-15,0-19 16,0 19-16,0-18 0,-18 0 16,1-1-16,-1 1 0,0 0 15,1-18-15,-1 18 16,0-18-16,1 0 0,-1-17 16,18 0-16,-17-1 15,-1-17-15,18 0 0,-18-18 16,18 1-16,-17-1 15,17-18-15,-18 1 0,18 0 16,-18-18-16,18 17 16,-17 1-16,-1-18 15,0 0 1,1 0-16,-1 0 0,0 0 16,-17 0-16,18 0 15,-19-18-15,-17 18 0,18 0 16,-18-17-16,0 17 15,0 0-15,0-18 0,1 18 16,-54-18-16,70 18 16,19-17-16,-1-1 15,0 18-15</inkml:trace>
  <inkml:trace contextRef="#ctx0" brushRef="#br1" timeOffset="150977.56">4974 11959 0,'0'0'0,"-17"0"16,-1 0-1,18 18-15,-18-18 16,36 0 46,0 0-46,-1 0-16,1 0 16,17 0-16,0 0 0,18-18 15,-17 18-15,16 0 0,1-17 16,-17 17-16,-1 0 16,0-18-16,0 18 0,-17 0 15,0 0-15</inkml:trace>
  <inkml:trace contextRef="#ctx0" brushRef="#br1" timeOffset="151647.96">5662 11483 0,'0'-18'0,"18"18"47,-1 18-16,-17 0-31,0-1 16,18 1-16,-18 17 16,0-17-16,0 17 0,0 0 15,0 1-15,-18-1 0,18-18 16,0 19-16,-17-1 15,17-17-15,-18-1 0,18 1 16,0 0-16,0-1 16,0 1-16,0 0 15,18-1 1,-1-17 0,1 0-16,0 0 0,-1 0 15,19 0-15,-19 0 0,18 0 16,1 0-16,-19 0 15,1 0-15,0 0 0,-1 0 16,1-17-16,0 17 16</inkml:trace>
  <inkml:trace contextRef="#ctx0" brushRef="#br1" timeOffset="152009.78">6085 11800 0,'0'0'0,"0"-17"16,0-1-16,0 0 16,-17 18-1,17 18 1,-18 0-16,18-1 16,-18 1-16,18 0 15,0-1-15,0 1 16,18 0-1,0-18-15,-1 0 16,1 0-16,0-18 16,17 0-1,-17 1-15,-18-1 16,0 0-16,0 1 0,0-1 16,-18 0-1,0 1-15,1 17 0,-1-18 16,0 18-16,1 0 0,-1 0 15,0 18-15,18-1 16</inkml:trace>
  <inkml:trace contextRef="#ctx0" brushRef="#br1" timeOffset="152526.15">6421 11765 0,'0'0'0,"17"-35"0,-17 17 16,0 1-16,0-1 16,0 36 15,0-1-15,0 1-1,0-1-15,0 1 0,18 0 16,-18-1-1,17-17-15,1 0 16,0-17-16,17-19 16,-17 19-1,-1-1-15,1 1 0,-18-1 16,18 0-16,-18 1 16,-18 34-1,18 1 1,0 0-16,-18-1 15,18 1-15,0 17 0,0-17 16,0-1-16,0 1 16,18-18-16,-18 18 0,18-18 15,-1 0-15,1-18 0,-1 0 16,1 1-16,0-1 16,17 0-16,-17-17 0,-18 18 15,17-1-15,-17-17 16,0 17-16,-17 0 0,-1 1 15,18-1-15,-35 18 0,17 0 16,0 0-16,1 18 16,-1-1-16</inkml:trace>
  <inkml:trace contextRef="#ctx0" brushRef="#br1" timeOffset="154881.59">2346 15381 0,'0'0'0,"-18"-18"0,18 1 16,-17 17-1,17-18-15,-18 18 16,36 0 15,-1-17-15,19 17-1,-1 0-15,0 0 0,0 0 16,1 0-16,-1 0 0,-17 0 16,17 17-16,-17 1 15,-18-1-15,17 19 0,-17-1 16,0 0-16,-17 1 16,-1 16-16,18 1 0,-18 18 15,1-18-15,-19 0 0,19 0 16,-1 0-16,0 0 15,18-18-15,-17 0 0,-1-17 16</inkml:trace>
  <inkml:trace contextRef="#ctx0" brushRef="#br1" timeOffset="155085.76">2205 15787 0,'17'0'16,"1"0"-16,0-18 0,-1 18 15,19 0-15,-19-17 16,36 17-16,-17 0 0,16-18 16,-16 18-16,17-18 0,0 18 15</inkml:trace>
  <inkml:trace contextRef="#ctx0" brushRef="#br1" timeOffset="155591.72">3387 15699 0,'0'0'0,"-53"17"16,35 1-16,-17-18 0,0 18 15,17-18-15,-17 17 16,17-17-16,0 18 0,1-18 16,17 17-1,17-17-15,1 0 16,17 0-16,1 0 0,34 0 16,1 0-16,-1 0 15,18-17-15,18 17 0,0-18 16,0 18-16,-18 0 15,18 0-15,-18 0 0,0 0 16,-17 0-16,-1 0 0,1 0 16,-18 0-16,-18 0 15,0 0-15,1 0 0,-1 0 16,-17 0-16,-1-17 16,-17-1-16,0 0 15,0 1-15</inkml:trace>
  <inkml:trace contextRef="#ctx0" brushRef="#br1" timeOffset="156472.57">5592 15328 0,'-18'0'16,"0"0"-1,18 18-15,0-1 16,0 1-16,18 0 16,-18 17-16,0 0 15,0 1-15,0 16 0,0 1 16,0-17-16,0 17 0,0 0 15,0-18-15,0 0 16,0 0-16,0-17 0,0-36 31,0 1-31,0-19 16,0 1-16,0 0 16,18-18-16,-18 18 0,17-1 15,-17 1-15,18 17 0,-18-17 16,17 35-16,1-17 15,0 17-15,-1 0 0,1 0 16,17 0-16,1 0 0,-1-18 16,0 18-16,0-18 15,1 18-15,-1-17 0,-17-1 16,17 0-16,-18 18 16,1-17-16,-18-1 0,18 0 15,-18 1-15,17-1 16,-17 36-1,0-1 1,0 19-16,0-19 16,18 19-16,-18-1 0,0 0 15,18 18-15,-18 0 16,17 0-16,-17 0 0,0-18 16,18 18-16,-18-18 0,0 1 15,0-19-15,0 1 16</inkml:trace>
  <inkml:trace contextRef="#ctx0" brushRef="#br1" timeOffset="156704.94">6368 15575 0,'17'-18'16,"-17"1"-16,0 34 15,0 1 1,0 0-16,0-1 16,0 19-16,18-19 0,-18 19 15,0-1-15,18-17 16,-1 34-16,-17-34 16,0 0-16,18-1 15</inkml:trace>
  <inkml:trace contextRef="#ctx0" brushRef="#br1" timeOffset="156843.68">6526 15434 0,'-17'-18'0,"34"36"0,-52-36 15,17 18-15</inkml:trace>
  <inkml:trace contextRef="#ctx0" brushRef="#br1" timeOffset="157718.51">7020 15646 0,'0'0'16,"-17"0"-1,17-18-15,-18 18 16,-17 0-16,17 0 0,0 0 16,-17 18-16,18-1 15,-19 1-15,19 17 0,-1 1 16,18-19-16,-18 18 16,18 1-16,0-19 0,0 1 15,18 0-15,0-18 16,17 0-16,-17-18 15,-1 0-15,1 1 0,17-19 16,-17 19-16,-1-18 16,1 17-16,-18 0 0,18 18 15,-1 0-15,-17 18 16,18 0-16,-18 17 16,18 0-16,-18 18 0,17 0 15,1 0-15,-1 0 0,1 17 16,0 1-16,-1-1 15,-17 1-15,0 0 0,-17-19 16,17 1-16,-36 0 16,19 0-16,-1-18 0,-17-17 15,0 0-15,-1-18 0,19 0 16,-19-18-16,19-17 16,-1 0-16,18-36 0,0 0 15,18-17-15,-1-18 16,19 1-16,-1-1 0,0 0 15,18 0-15,-18 0 16,1 36-16,17-19 0,-18 37 16,0-19-16,0 18 0,-17 18 15,0-18-15,-1 18 16,-17-1-16,0 19 0,0 34 16,0 1-1,-17 17-15,17 1 16,0 16-16,0 1 0,0-17 15,0 17-15,0-1 16,17 1-16,-17 0 0,18-17 16,-18 17-16,18-18 15,-1-18-15,-17 1 0,18 0 16,0-18-16,-1 0 0,1 0 16,0-36-16,-1 19 15,18-18-15,1-1 0,-19 1 16,19 17-16,-19-17 0,1 17 15,0 18-15,-1 0 16,1 0-16,-18 18 0,0 0 16,0-1-16,0 19 15,0-1-15,0 18 0,0-18 16,0 0-16,0 1 0,0-19 16,0 19-16,0-19 15</inkml:trace>
  <inkml:trace contextRef="#ctx0" brushRef="#br1" timeOffset="172706.31">8449 8502 0,'18'0'125,"-18"18"-110,17-18-15,-17 17 16,18-17-16,0 18 16,-18-1-16,17 1 0,1 0 15,-1 17-15,-17-17 0,18-1 16,0 1-16,-18 0 16,17 17-16,-17-17 0,18-18 15,-18 17-15,0 1 16,18-1-16,-1-17 62,1-17-46,0-1 0,-1 18-16,1-17 0,0 17 15,-1-18-15,1 0 16,17 1-16,-17-1 15,17 0-15,-17 1 0,17-1 0,0 0 16,-17 1-16,-1-1 16,1 18-16,0-18 15,-1 1-15,1-1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12T02:47:58.0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14129 1023 0,'0'-18'16,"0"1"31,-18 34 0,18 1-32,0 0-15,0-1 16,0 1-16,0 0 0,0-1 16,0 1-16,-18 17 0,18-17 15,0 17-15,0-17 0,0 17 16,0-17-16,18-1 16,-18 1-16,18 0 0,-1-18 15,1 0-15,0 0 0,-1-18 16,1 0-16,0 1 15,-1-1-15,1 0 0,-18 1 16,17-1-16,-17 0 0,0 1 16,0-1-16,0 36 31,0-1-15,0 1-16,0 0 0,18 17 15,-18 0-15,0-17 16,18 17-16,-1 0 0,1-17 15,0 0-15,-1-1 16,19-17-16,-1 0 0,0 0 16,-17-17-16,17-1 0,0-17 15,-17 17-15,0-17 0,-18 0 16,17-1-16,-17 1 0,0 0 0,-17 17 16,17-17-16,-18 17 0,0 1 0,1-1 15,-1 0-15,0 18 0,1 0 16,-1 0-16,1 0 15,17 18-15,0 0 16</inkml:trace>
  <inkml:trace contextRef="#ctx0" brushRef="#br0" timeOffset="505.91">14852 935 0,'0'0'0,"18"-53"15,-1 18 1,-17 17-16,0 36 31,0-1-31,0 1 0,0 0 16,0-1-16,-17 18 0,17-17 0,0 17 16,0 1-16,0-1 0,-18 0 15,18 18-15,0-18 16,0 1-16,-18-1 0,18 18 15,0-35-15,0 17 0,0-18 16,0 1-16,18-36 16,-18 1-16,18-1 15,-1-17-15,1 0 0,-1-18 0,1 17 16,0 1-16,-1 0 0,1 17 0,-18 1 16,18-1-16,-18 0 0,0 36 15,0 0 1,0-1-16,0 1 15,0 17-15,0-17 16,0 17-16,0 0 0,0 1 16,17-19-16,-17 19 15,18-19-15,17 18 0,-17-35 16,17 18-16,0-18 0,1-18 16,-1 18-16,0-17 15,1-1-15,-19 1 0,18-19 16,-35 19-16,18-1 15,-18 0-15,0 1 16,0-1-16</inkml:trace>
  <inkml:trace contextRef="#ctx0" brushRef="#br0" timeOffset="1039.72">15487 1076 0,'0'0'0,"-18"0"0,1-18 0,-1 18 16,0 0 15,18 18-31,-17 0 16,17-1-16,0 1 16,0 0-16,0-1 15,0 1 1,17-18-16,1 0 15,0 0-15,-1 0 16,1-18-16,0 1 0,-18-1 16,0 0-16,0 1 0,0-1 15,0 0-15,-18 1 16,0 17-16,1 0 0,-1 0 16,0 0-16,1 17 0,-1 1 15,0-18-15,18 18 0,-17-1 16,-1 1-16,18 0 15,0 17-15,-17-18 0,17 1 16,0 17-16,0-17 0,17 17 16,-17-17-16,18 0 15,-1-1-15,1-17 0</inkml:trace>
  <inkml:trace contextRef="#ctx0" brushRef="#br0" timeOffset="1477.77">15804 882 0,'0'0'0,"-17"-18"0,17 1 16,-18 17-16,18-18 0,0 0 0,-17 18 15,17 18-15,0 0 16,0-1-16,0 1 0,17 0 16,-17 17-16,0 0 0,0 0 0,18-17 15,-18 35-15,0-18 16,0 1-16,0 16 0,0-16 16,0 17-16,0 0 0,0-18 15,17 18-15,-17-36 16,0 19-16,0-19 0</inkml:trace>
  <inkml:trace contextRef="#ctx0" brushRef="#br0" timeOffset="2505.02">15716 1235 0,'0'0'0,"-17"-18"0,17 0 0,-18 18 0,18-17 16,0-1-16,18 18 15,-1 0-15,1-17 16,0 17-16,-1 0 0,1 0 0,17 0 15,-17-18-15,-1 18 0,19 0 16,-19-18-16,1 18 0,17-17 0,-17-1 16,-1 18-16,-17-18 0,18 1 0,0-1 15,-18 0-15,17 1 0,-17-1 0,0-17 16,0 17-16,0 1 0,0-1 0,0 0 16,-17 1-16,17-1 0,-18 18 15,18 18 1,0-1-16,0 1 15,0 17-15,0-17 0,0 17 0,0 0 0,0 1 16,0-1-16,18 0 16,-18 1-16,0 16 0,0-16 15,17-1-15,-17 18 16,18-18-16,-18 0 0,18-17 16,-1 17-16,1-35 15,0-17 1,-18-1-16,17 0 0,1-17 15,-18 18-15,17-19 16,-17 19-16,0-1 0,18 0 16,-18 36-1,0 0 1,0-1-16,0 1 0,0 17 16,18-17-16,-18-1 0,0 1 15,17 0-15,-17-1 16,18-17-16,0 0 0,-1-17 15,1 17-15,0-18 16,-1-17-16,1 17 0,0-17 16,-1 17-16,-17-17 0,0 17 0,18 1 15,-18-1-15,0 0 0,0 36 32,-18 0-17,18-1-15,0 19 16,0-19-16,0 19 0,0-19 15,18 1-15,-1-1 0,-17 1 16,18-18-16,0 0 16,35 0-16,-36-18 15,1 1-15,0-1 16,-1 1-16,1-19 0,-18 19 0,17-19 16,-17 19-16,0-19 0,0 19 15,0-1-15,0 1 0,0-1 16,0 36-1,18-18-15,-18 17 16,18-17-16,-18 18 16,17-18-16,1 17 15,0-17-15,-1 18 0,1-18 16,17 0-16,-17 18 0,17-18 16,-17 0-16,-1 0 15,1 0-15,-36 17 31,1 1-31,-1 0 16,0-1-16,1 1 0,-1 17 16,1 0-16,-1 1 15,18-19-15,0 19 0,18-19 16,-1 19-16,1-19 0,17-17 16,0 18-16,1-18 15,17 0-15,-18 0 0,18-18 16,-18 1-16,18-1 15,-18 0-15,1-17 0,-19 17 16,18-17-16</inkml:trace>
  <inkml:trace contextRef="#ctx0" brushRef="#br0" timeOffset="3120.07">18009 1305 0,'0'0'0,"0"-17"16,0-1-16,-17 0 15,17 1-15,-18-1 16,18 0-16,0 1 0,-18 17 0,18-18 15,-17 18-15,17-17 0,-18 17 0,0 0 16,1 0-16,-1 0 16,1 17-16,17 1 15,-18-1-15,0 1 16,18 17-16,0 1 0,0-1 16,0 0-16,0 0 0,18 1 15,0-19-15,17 1 16,-18 0-16,19-18 0,-1 0 15,-17-18-15,17 0 0,-17 1 16,-1-1-16,18-17 16,-35 0-16,18 17 0,-18-17 15,18 17-15,-18 0 0,0 36 32,0 17-32,17-17 15,-17 17-15,18 0 16,-18-17-16,18 17 0,-1 1 15,19-19-15,-19 1 16</inkml:trace>
  <inkml:trace contextRef="#ctx0" brushRef="#br0" timeOffset="3705.02">19015 1076 0,'-36'-35'16,"36"17"-16,-17 18 16,17 18-16,-18-18 0,18 17 15,0 1-15,0 0 0,-17-1 16,17 19-16,0-19 16,-18 18-16,18 1 0,-18-1 15,18 0-15,-17 1 0,17-1 16,-18-18-16,18 19 15,-18-36-15,18-18 32,0-17-32,0 0 0,0-1 0,18 1 15,-18-18-15,18 18 0,-18-18 0,17 18 16,-17-1-16,18 1 0,-18 17 0,0 1 16,0-1-16,0 0 0,18 18 0,-18 18 15,0 0-15,0-1 16,0 1-16,0 0 0,0-1 15,17 19-15,-17-19 0,0 19 16,18-19-16,-1 1 0,1-1 16,0 1-16,-1 0 15,19-18-15,-19 0 0,1 0 0,17-18 16,-17 0-16,-1 1 0,1-18 16,0 17-16,-1-17 0,-17 17 0,18-17 15,0-1-15,-18 1 0,17 0 0,-17 0 16,18 17-16,-18 0 0,18 1 0,-18-1 15,0 0-15,0 36 16,17 0-16,-17-1 0,0 1 0,0 17 16,0-17-16,-17 17 0,17 0 0,0 1 15,0-1-15,0 0 16,0 1-16,0 16 0,0-16 16,0-1-16,0 18 15,17-35-15</inkml:trace>
  <inkml:trace contextRef="#ctx0" brushRef="#br0" timeOffset="4048.69">19738 1164 0,'-18'-35'16,"18"17"-16,-17 1 0,-1 17 15,0 17 1,18 1-16,0 0 15,-17-1-15,17 18 16,0-17-16,0 17 16,0-17-16,0 17 0,0 1 15,0-19-15,17 1 0,-17-1 16,18 1-16,0-18 16,-1 0-16,1-18 0,0 1 15,-1-1-15,-17 1 16,18-19-16,-1 1 0,-17 17 0,0-17 15,0 17-15,-17-17 0,17 18 0,-18-1 16,1 0-16,-1 1 0,0 17 0,1 0 16,-1 0-16,0 0 0,1 0 15,-1 17-15,0 1 0,1 0 16</inkml:trace>
  <inkml:trace contextRef="#ctx0" brushRef="#br0" timeOffset="4326.42">20020 1164 0,'0'0'0,"0"-35"16,-18 17-16,18 1 15,0 34 16,0 1-31,0 0 16,0-1-16,0 36 16,0-35-16,0 17 15,0 0-15,0-17 0,0 17 16,0 0-16,0-17 16,18 0-16,0-18 15</inkml:trace>
  <inkml:trace contextRef="#ctx0" brushRef="#br0" timeOffset="4482.55">20073 988 0,'0'0'16,"0"-18"-16,-18 18 0,18-18 0,-17 18 16,17 18 15,0 0-16</inkml:trace>
  <inkml:trace contextRef="#ctx0" brushRef="#br0" timeOffset="5471.72">20285 1182 0,'0'0'0,"17"-18"15,-17 1-15,0 34 32,0 1-17,0-1-15,18 19 16,-18-19-16,0 1 0,18 0 16,-18 17-16,0-17 15,17-1-15,-17 1 16,18-18-16,0 0 15,-18-18-15,17 1 0,1-1 16,-1 0-16,1 1 0,0-19 0,-1 19 16,-17-1-16,18-17 0,0 17 0,-18 1 15,0-1-15,0 0 0,0 1 16,0 34 15,-18-17-31,18 18 16,-18-18-16,18 18 0,0-1 15,-17-17 1,17-17 15,0-1-15,0 0 0,0 1 30,17 17 17,1 0-1,-18-18-46,18 36 0,-18-1-1,0 1 1,17 0-16,-17-1 16,18-17-1,-18 18-15,18-18 16,-1 0-16,1 0 15,-1 0-15,1 0 16,0 0-16,-1 0 0,1-18 16,0 18-16,-1-17 0,1-1 15,0 0-15,-18 1 0,35-19 16,-35 19-16,0-1 16,0 0-16,-18 18 15,1 0 1,-1 18-16,0 0 0,1-1 15,-1 1-15,0 0 16,1-1-16,17 19 0,0-19 16,0 1-16,0-1 0,0 1 15,0 0-15,17 17 16,19-17-16,-19-1 16,1 1-16,0-18 0,17 0 15,0 0-15,-17 0 16,17 0-16</inkml:trace>
  <inkml:trace contextRef="#ctx0" brushRef="#br0" timeOffset="7137.21">16916 2011 0,'0'0'16,"0"-18"-16,0 1 16,0-1-1,0 0-15,17 18 16,-34 18 31,-19-18-32,19 18-15,-19-1 0,1-17 16,-18 18-16,0-1 16,-17 1-16,-1 0 0,1-1 15,-1 1-15,-17 0 0,17-1 16,1 1-16,17 0 16,0-1-16,0 1 0,18-1 15,17-17-15,1 18 16,17 0-1,17-18 1,1-18-16</inkml:trace>
  <inkml:trace contextRef="#ctx0" brushRef="#br0" timeOffset="8373.24">14746 2469 0,'0'0'0,"0"-17"0,-18 17 0,18-18 16,-17 1-1,17 34 17,0 1-32,17-1 0,-17 1 15,18 0-15,-18 17 0,35 36 16,-17-36-1,-18 0-15,35 0 0,-17-17 16,0 17-16,17-35 16,0 0-16,0 0 0,1 0 15,-19-17-15,19-1 0,-1-17 16,-17-1-16,-1 1 16,1 18-16,-18-19 0,17 1 15,-17 17-15,0 1 16,0-1-16,0 36 15,0-1-15,0 1 0,0 17 16,0 1-16,0 16 16,18 1-16,-18 0 0,18 18 15,-18-18-15,17 17 0,-17-17 16,18 0-16,-18 18 16,0-36-16,0 18 0,0-18 15,0 0-15,0-17 16,0 0-16,-18-18 0,1 0 15,17-18-15,-18 0 16,18 1-16,0-18 0,0-18 16,18 0-16,-1 0 0,1 0 15,0 0-15,17 0 16,-17 0-16,17 0 0,0 18 16,-17-18-16,17 0 0,0 0 15,1 0-15,-19 0 16,18 18-16,-17 0 0,0 0 15,-1 17-15,-17 0 16,-17 18 0,-1 18-16,0 0 15,1-1-15,-1 18 16,18 1-16,-17-1 0,17 18 16,0-18-16,0 0 15,0 1-15,17-1 0,1 0 16,-1-17-16,1 0 0,0-1 15,-1-17-15,19 0 16,-19 0-16,19-17 0,-19-1 16,1 0-16,0-17 15,-1 0-15,1-1 0,-1 1 16,-17 0-16,0-18 0,0 18 16,0-1-16,0 1 15,0 18-15,0-1 0,0 0 16,18 36-1,0 0 1,-1 17-16,19-18 16,-19 19-16,1-1 0,-18 18 15,18-18-15,-18 18 0,0-18 16,-18 1-16,0-1 16,-17 0-16,17-17 0,-17-1 15,0 1-15,0 0 0,-1-18 16,-17 0-16,18 0 15,17-18-15,-17 0 0,17 1 16</inkml:trace>
  <inkml:trace contextRef="#ctx0" brushRef="#br0" timeOffset="9015.42">17780 2117 0,'0'0'0,"-18"0"0,1 0 15,-1 0-15,0 0 16,1-18-16,-1 18 16,1 0-16,-1 0 15,0 0-15,1 0 16,34 0 15,1 0-31,0 18 0,17-18 16,0 17-16,18 1 15,18-18-15,-1 18 0,18-1 16,142 36 0,-125-35-16,37-1 0,-19 19 15,0-19-15,1 1 0,-18 0 16,-18-1-16,0 1 15,-35 0-15,0-18 0,-35 0 16,-1 0-16</inkml:trace>
  <inkml:trace contextRef="#ctx0" brushRef="#br0" timeOffset="9748.01">19685 2558 0,'-18'-18'15,"1"0"-15,-1 1 16,18 34 0,18-17-1,-18 18-15,17 17 16,-17-17-16,0 0 15,18 17-15,-18-18 16,0 19-16,0-1 0,0-17 16,18 17-16,-18-17 0,0-1 15,0 1-15,0-1 16,0 1-16,0-36 16,0 1-1,-18-1-15,18-17 16,0 0-16,-18-1 0,1-17 15,17 1-15,-18-1 16,18 0-16,-18 17 0,18 1 16,0 0-16,0 17 15,0 1-15,0 34 16,18 19-16,0-19 16,-18 18-16,17 1 15,1-1-15,17 18 0,-17-18 16,17 0-16,-17 1 0,17-1 15,-17-17-15,17-1 16,0-17-16,-17 0 0,17 0 16,-17 0-16,-1-17 15,1-19-15,0 1 0,-18 0 16,17 0-16,-17-18 0,0 17 16,-17-17-16,17 18 15,-18 0-15,18 0 0,-18 17 16,18 0-16,-17 18 15</inkml:trace>
  <inkml:trace contextRef="#ctx0" brushRef="#br0" timeOffset="10102.42">20443 2593 0,'18'0'0,"-36"0"0,54 0 16,-36-18-16,-18 18 16,18 18-16,-18-18 15,18 18-15,-17-1 0,-1 1 16,18 17-16,-17-17 16,17 17-16,-18 0 0,18-17 15,0 17-15,18-17 0,-18-1 16,17 1-16,1 0 15,17-1-15,-17-17 0,-1 0 16,19 0-16,-19-17 16,19 17-16,-19-18 0,1 0 15,-1 1-15,-17-18 16,0 17-16,0-17 0,-17 17 16,-18 0-16,17-17 0,-17 17 15,-1 18-15,1-17 16,17 17-16,-17 0 0</inkml:trace>
  <inkml:trace contextRef="#ctx0" brushRef="#br0" timeOffset="25989.01">15434 4269 0,'0'-18'16,"0"0"0,0 1-16,-18-1 15,1 0 1,-1 18 0,18-17-1,-18 17 1,1 17-1,-1 1-15,18 0 16,-17-1-16,17 1 16,0 0-16,-18-1 0,18 1 15,0 0-15,0-1 0,0 1 16,18-1 0,-1-17-16,1 0 31,-18-17-31,17 17 15,-17-18-15,0 1 0,0-1 16,0 0-16,0 1 16,0-1-16,0 0 15,-17 18 1,17 18 0,0 0-16,0-1 15,0 1 1,0 0-16,0-1 15,17-17-15,1 0 16,0 0 0,-1-17-16,-17-1 15,18 0 1,-18 1-16,0-1 0,-18 0 16,1 18-1,-1 0 1,0 0-1,18 18-15</inkml:trace>
  <inkml:trace contextRef="#ctx0" brushRef="#br0" timeOffset="26715.06">15998 4022 0,'0'17'63,"0"1"-48,0 0-15,0 17 16,0-18-16,0 19 16,-17-1-16,17 0 0,0 1 15,0-1-15,0 0 16,0 18-16,-18-18 0,18-17 16,0 17-16,0-17 0,0 0 15,0-1-15</inkml:trace>
  <inkml:trace contextRef="#ctx0" brushRef="#br0" timeOffset="27106.48">15928 4339 0,'0'0'0,"0"-17"15,18 17 16,17 0-15,-18 0-16,1 0 0,17-18 16,1 18-16,-1-18 15,-17 18-15,17-17 0,0-1 16,-17 0-16,-1 1 0,1-19 16,0 19-16,-1-1 15,1 0-15,-18 1 0,0-1 16,18 1-16,-18-1 15,0 36 1,0-1-16,0 18 16,0-17-16,0 17 15,0 1-15,-18-1 0,18 18 16,0-18-16,0 0 16,0 1-16,0-1 0,18 0 15,-18 1-15,0-19 0,0 1 16,17-1-16</inkml:trace>
  <inkml:trace contextRef="#ctx0" brushRef="#br0" timeOffset="27592.99">16633 4127 0,'0'0'0,"18"0"16,-36 18 0,18 0-1,0-1-15,-17 19 16,17-19-16,0 19 0,-18-1 16,18 0-16,-17 0 0,17 1 15,0-1-15,-18-17 16,18 17-16,0 0 0,0-17 15,-18-1-15,18 1 0,18-18 32,-18-18-32,0 1 15,0-1-15,18-17 16,-18 0-16,0-1 0,0-17 16,0 18-16,0 0 15,0-18-15,0 18 0,0 17 16,0-17-16,0 17 0,17 0 15,1 18 1,-1-17-16,1 17 0,0 0 16,17 0-16,0 0 0,-17 0 15,17 0-15,-17 0 16,17 0-16,-17 0 0,-1 0 16,1 0-16,0 0 15,-18 17 1</inkml:trace>
  <inkml:trace contextRef="#ctx0" brushRef="#br0" timeOffset="27807.99">16669 4339 0,'-18'18'16,"36"-18"-1,-1 0 1,1 0-16,0 0 16,-1 0-16,1 0 15,0 0-15,-1 0 0,1 0 16,-1 0-16,1 0 16</inkml:trace>
  <inkml:trace contextRef="#ctx0" brushRef="#br0" timeOffset="27999.47">16616 4533 0,'0'0'0,"-18"18"0,18-1 16,18-17-16,-1 0 16,1 0-16,0 0 0,17 0 15,0 0-15,18-17 16,-18 17-16,1 0 0,-1 0 15,0-18-15,1 18 0,-1 0 16</inkml:trace>
  <inkml:trace contextRef="#ctx0" brushRef="#br0" timeOffset="28588.28">17304 4233 0,'-18'18'47,"18"0"-47,0 17 15,0-17-15,0-1 16,-18 18-16,18-17 0,0 17 16,0-17-16,0 17 0,0-17 15,-17 0-15,17-1 16,0 1-16,0-36 31,0 1-31,0-1 16,0-17-16,17-1 15,1 1-15,0 0 0,-1-18 16,19 0-16,-19 18 0,19-1 16,-19 1-16,18 0 15,-17 17-15,0 1 0,-1 17 16,1 0-16,-18 17 15,0 1-15,0-1 16,-18 1-16,1 17 0,-1-17 16,-17 17-16,0-17 0,-1 17 15,1-17-15,0 0 16,17-1-16,-17 1 0,17-18 16,1 0-16,-1 0 15,18-18 1,18 1-16,-1-1 15,1 18-15,-1 0 16,1 0-16,-18 18 0,18-18 16,-1 17-16,1 1 15,0-1-15,-1 19 0,19-19 16,-19 1-16,1 17 16,17-17-16,-17 0 0,17-1 15,0-17-15,1 18 0</inkml:trace>
  <inkml:trace contextRef="#ctx0" brushRef="#br0" timeOffset="28912.56">17974 4322 0,'0'0'0,"18"-18"0,-1-17 16,-17 17-16,0 0 16,0 1-16,-17 17 15,17 17 1,-18-17-16,18 18 0,-18 0 15,1 17-15,-1-17 0,18 17 16,0 0-16,0-17 16,0 17-16,0 0 0,18-17 15,-1 0-15,1-1 16,17 1-16,-17-18 0,17 0 16,0-18-16,18 1 0,-17-1 15,-1 0-15,-17-17 16,-1 17-16,1-17 0,0-18 15,-18 18-15,-18 0 0,0-18 16,-17 17-16,-18 19 16,0-19-16,0 19 0,-17 17 15,-1 0-15</inkml:trace>
  <inkml:trace contextRef="#ctx0" brushRef="#br0" timeOffset="30660.07">15363 5521 0,'0'0'0,"0"-18"16,0 1-1,-17 17 1,17-18-16,17 18 31,1 0-31,0 0 31,-18 18-15,0-1-16,17-17 16,-17 18-1,18-18-15,0 0 16,-1 0-16,1-18 15,-18 1 1,0-1 0,-18 18-16,1 0 15,-1 0-15,0 0 16,18 18 0,-17-18-1,17 17-15,0 1 16,17-18 15,1 0-15,0 0-1</inkml:trace>
  <inkml:trace contextRef="#ctx0" brushRef="#br0" timeOffset="31169.5">16298 5256 0,'0'0'16,"-17"0"-16,-1-17 0,0 17 15,1-18-15,-1 18 16,36 0 0,-1 0-16,1 0 15,0 0-15,-1 0 16,19 0-16,-19 0 0,19 0 16,16 18-1,-34-18-15,0 0 0,-18 17 16,17-17-16,-17 18 0,0 0 15,0-1 1,0 1-16,0 17 0,0-17 16,-17 17-16,-1-17 0,18 17 15,-18 0-15,1 1 16,-1-1-16,1 0 0,17 0 16,-18-17-16,18 17 15,0-17-15,0 0 0,-18-1 16,18 1-16,0 0 0,-17-18 31,17-18-31,0 0 16,-18 18-16,18-17 15,-18-1-15,18 0 0,-17 1 16</inkml:trace>
  <inkml:trace contextRef="#ctx0" brushRef="#br0" timeOffset="31571.6">16192 5539 0,'0'0'0,"18"0"0,0 0 31,-1 0-31,1 0 15,0 0-15,17 0 0,0 0 16,1 0-16,-19 0 16,36 0-16,-35 0 0,17 0 15,0 0-15,-17 0 16,0 0-16,-1 0 0</inkml:trace>
  <inkml:trace contextRef="#ctx0" brushRef="#br0" timeOffset="32045">17004 5539 0,'0'0'0,"-18"-18"31,1 0-31,-1 18 16,0-17-1,1 17-15,-1 0 16,0 17-16,1-17 0,-1 18 16,18 0-16,-18-1 15,1 1-15,17 0 0,-18-1 16,18 1-16,0-1 0,18 1 15,-1-18-15,1 18 16,0-18-16,17-18 16,-17 0-16,-1 18 15,1-17-15,0-1 0,-1 1 16,1-1-16,-18 0 0,18 1 16,-18-1-16,0 0 15,17 18 1,-17 18-1,0 0-15,0-1 16,18 1-16,-18 0 16,0-1-16,0 1 0,17-1 15,-17 1-15,0 0 0,18-18 16</inkml:trace>
  <inkml:trace contextRef="#ctx0" brushRef="#br0" timeOffset="32388.77">17339 5468 0,'0'0'0,"18"-35"15,-1 35-15,1 0 0,0 0 16,-1 17 0,1 1-16,-1 0 0,1-1 15,0 1-15,-18 17 16,17-17-16,1 17 0,-18-17 15,0-1-15,0 1 0,0 0 16,0-1 0,-18-17-16,1 0 0,-1-17 15,18-1 1,0-17-16,18 0 16,-1-1-16,1 1 0,17 0 15,1-1-15,-1 1 16,-17 17-16,17-17 0,0 35 15,-17-17-15,-1 17 16,1 0-16,-18 17 16</inkml:trace>
  <inkml:trace contextRef="#ctx0" brushRef="#br0" timeOffset="36181.05">15628 6491 0,'-18'-18'47,"1"18"-31,-1 0 15,18 18-31,-18-18 15,18 18 1,0-1-16,0 1 16,18-18-1,-18 18-15,18-18 16,-1 0-16,1 0 16,0 0-1,-1 0-15,-17-18 0,18 18 16,0-18-16,-18 1 15,0-1 1,-18 18-16,0 0 16,-17 0-1,17 18-15,1-18 0,17 17 16,-18 1-16</inkml:trace>
  <inkml:trace contextRef="#ctx0" brushRef="#br0" timeOffset="38744.96">16351 6491 0,'0'0'0,"0"-18"15,-17 1 1,17-1-16,0 1 15,0-1-15,17 0 16,-17 1 0,18 17-16,-18-18 0,18 18 15,-1 0-15,1 0 16,-1 0-16,1 0 16,17 0-16,-17 0 0,17 0 15,1-18-15,-1 18 0,-18 0 16,19-17-16,-19 17 15,1 0-15,0 0 0,-1-18 16,-17 36 0,-17-1-1,17 1 1,0 0-16,-18 17 0,0-17 16,18 17-16,-17-18 0,17 19 15,0-1-15,-18 18 16,18-18-16,0 0 0,0 1 15,0 17-15,0-18 16,0 0-16,18 18 0,-18-18 16,0-17-16,0 17 0,0-17 15,0 0-15,0-1 16,0 1-16,-18 0 16,0-18-16,1 0 0,-1 0 15,-17 0-15,0-18 16,-1 18-16,1-18 0,0 18 15,0-17-15,-1 17 16</inkml:trace>
  <inkml:trace contextRef="#ctx0" brushRef="#br0" timeOffset="38974.33">16492 6826 0,'-17'-17'0,"17"-1"16,17 18-1,1-18-15,0 18 0,-1 0 16,19-17-16,-1 17 0,0 0 16,0 0-16,1 0 15,-1 0-15,-17 0 0,17 0 16,-18 0-16</inkml:trace>
  <inkml:trace contextRef="#ctx0" brushRef="#br0" timeOffset="39322.41">16863 6773 0,'0'-17'15,"17"17"-15,1 0 16,0 0-1,-1 17-15,1 1 16,0 0 0,-18-1-16,17 1 0,-17 17 15,18-17-15,-18 17 0,0-17 16,0-1-16,-18 1 16,18 0-16,-17-1 0,-1 1 15,0-18 1,18-18-16,0 1 15,0-1-15,0-17 0,18 17 16,-18-17-16,18 0 16,-1-1-16,1 19 0,17-19 15,-17 19-15,-1-1 0,-17 0 16,18 18-16,0 0 16,-1 0-16</inkml:trace>
  <inkml:trace contextRef="#ctx0" brushRef="#br0" timeOffset="39561.97">17286 6809 0,'0'-18'16,"0"36"15,18-18-16,-18 17-15,0 1 16,0 0-16,0 17 0,0-18 16,0 1-16,-18 17 0,18-17 15,0 0-15,0-1 16,0 1-16</inkml:trace>
  <inkml:trace contextRef="#ctx0" brushRef="#br0" timeOffset="39706.44">17357 6650 0,'0'0'0,"0"-18"0,-18 1 0,0-1 16,36 36 15</inkml:trace>
  <inkml:trace contextRef="#ctx0" brushRef="#br0" timeOffset="40845">17639 6791 0,'-35'18'15,"17"-1"-15,0-17 16,18 18-16,-17-18 0,17 18 15,0-1-15,0 1 16,17-18 0,1 0-16,17 0 0,-17 0 15,0 0-15,17-18 0,-18 1 16,1-1-16,0 0 16,-1 1-16,1-1 0,-18 0 15,0 1-15,-18 17 0,1-18 16,-1 18-1,-17 0-15,17 18 0,1-1 16,-1 1-16,0 0 16,18-1-16,-17 19 0,17-19 15,0 18-15,0-17 0,17 0 16,-17 17-16,18-17 16,0-18-16,-1 17 0,18-17 15,-17 0-15,17 0 16,-17 0-16,17-17 0,-17-1 15,0 18-15,-1-35 16,1 17-16,-18 0 0,17 1 16,-17-18-16,0 17 0,0 0 15,18 1-15,-18-1 16,0 0-16,0 36 31,0 0-31,0-1 16,18 1-16,-18 0 0,0-1 15,0 1-15,0 17 16,0-17-16,17-1 0,-17 1 16,18 0-16,0-18 15,-1 0 1,1-18-16,0 18 16,-1-35-16,1 17 15,-1 0-15,19-17 0,-19 18 16,1-1-16,-18 0 15,18 1-15,-1 17 0,1 0 16,-18 17 0,0 1-16,0 0 15,0-1-15,18 1 0,-18-1 16,17 1-16,1 0 0,0-1 16,-1-17-16,18 18 15,-17-18-15,17 0 0,1 0 16,-19 0-16,19-18 15,-1 1-15,-18-1 0,1 0 16,0 1-16,-18-1 0,0 1 16,0-1-16,0 0 15,-18 18-15,0-17 0,-17 17 16,18 0-16,-19 17 0,19 1 16,-1 0-16,0-1 15,1 1-15,17-1 0,0 19 16,0-19-16,0 1 15,17 0-15,1-18 0,0 0 16,17 0-16,-17 0 16,17 0-16,-18-18 0,19 0 15,-19-17-15,1 17 0,0-17 16,-1-18-16,1 18 16,-18-18-16,0 18 0,0-18 15,0 0-15,0 0 16,0 18-16,-18-1 0,18 19 15,0-1-15,0 36 16,-17-1-16,17 1 16,0 17-16,0 18 0,0-17 15,0 16-15,0 1 0,0-17 16,17 17-16,-17 0 16,18-18-16,-18 0 0,18 0 15,-1 1-15,1-19 16,17 1-16</inkml:trace>
  <inkml:trace contextRef="#ctx0" brushRef="#br0" timeOffset="43540.37">15505 7885 0,'0'-18'16,"0"0"15,0 36 0,0 0-15,0-1-16,0 1 15,0-1 1,17-17 15,1-17-15,-1-1 0,-17 1-16,18 17 15,-18-18-15,-18 36 31,1-1-15,-1 1-16,18-1 0,-17 1 16,-1 0-16,18-1 15,0 1-15,0 0 0,18-18 16,-1 0-16,1-18 16,-1 18-1,1-18-15,-18 1 0,18-1 16,-18 0-16,-18 1 15,0 17 1,1 0-16,-1 0 0,1 0 16,-1 17-16,0-17 15,18 18-15</inkml:trace>
  <inkml:trace contextRef="#ctx0" brushRef="#br0" timeOffset="44080.33">16210 7779 0,'0'-18'0,"0"36"0,0-54 16,-18 36-1,18 18 1,0 0-1,0 17-15,0 0 0,0 1 16,0-1-16,18 0 16,-18 0-16,0 18 0,0-17 15,0-1-15,0 0 0,0 0 16,0-17-16,0 0 16,-18-18-16,18-18 15,-17 0 1,17 1-16,0-18 0,-18-18 15,18 17-15,0-17 16,0-17-16,0-1 0,0 18 16,18-70-1,-1 70-15,-17 0 0,36 18 16,-19 0-16,1 17 0,0 0 16,-1 18-16,19 0 0,-19 0 15,1 18-15,0 0 16,-1-1-16,-17 18 0,0-17 15,0 17-15,0 1 16,0-1-16,-17 0 0,-1 0 16,0-17-16,-17 17 0,17-17 15,-17 0-15,17-18 16,-17 17-16,17-17 16,1 0-16,-1 0 0,1 0 15</inkml:trace>
  <inkml:trace contextRef="#ctx0" brushRef="#br0" timeOffset="44452.18">16581 7937 0,'0'0'0,"0"-17"15,17 17-15,1 0 0,-1 0 16,1 0-16,0 0 16,-18 17-16,17 1 15,1 0-15,0-1 0,-18 1 16,0 17-16,17-17 16,-17 0-16,0 17 0,0-17 15,-17-1-15,-1 1 16,0-18-16,1 0 15,17-18-15,-18 18 0,0-17 16,18-19-16,0 1 16,18 17-16,0-17 0,-18-18 15,35 18-15,-17 17 0,17-17 16,-17 17-16,-1 1 16,1 17-16,-1-18 0</inkml:trace>
  <inkml:trace contextRef="#ctx0" brushRef="#br0" timeOffset="44691.21">17022 7902 0,'0'18'62,"0"-1"-62,0 1 0,0 0 16,0-1-16,0 1 16,-18 17-16,18-17 0,0 17 15,-18-17-15,18 0 16,0-1-16,-17 1 0,17-1 16</inkml:trace>
  <inkml:trace contextRef="#ctx0" brushRef="#br0" timeOffset="44852.44">17057 7814 0,'0'-18'0,"0"36"0,0-53 0,0 17 16,17 36 31</inkml:trace>
  <inkml:trace contextRef="#ctx0" brushRef="#br0" timeOffset="45264.88">17515 7885 0,'0'-18'16,"0"0"-1,0 1-15,-17 17 16,-1 0 0,0 17-16,1 1 15,-1 17-15,18-17 16,-17-1-16,-1 19 16,18-19-16,0 19 0,0-19 15,0 19-15,0-19 16,0 1-16,18 0 0,-1-18 15,1 17-15,-1-17 0,19 0 16,-19 0-16,19 0 16</inkml:trace>
  <inkml:trace contextRef="#ctx0" brushRef="#br0" timeOffset="45760.77">17833 7885 0,'0'0'0,"-18"0"16,1 0 15,17 17-31,0 1 16,0-1-16,0 1 15,0 0 1,17-18-16,1 0 16,0 0-16,-1-18 15,1 0 1,-1 1-16,1-1 0,-18 1 16,0-1-1,0 0-15,0 1 0,-18 17 16,1 0-16,-1 0 0,1 0 15,-1 17-15,0 1 16,1 0-16,-19-1 0,19 18 16,17-17-16,-18 17 15,18-17-15,-18 17 0,18-17 16,0 17-16,18-17 0,-18 0 16,35-1-16,-17 1 15,0-18-15,17 17 0,0-17 16,0 0-16,1-17 15,-1 17-15,-17-18 0,17 18 16,-17-17-16,-1-1 0</inkml:trace>
  <inkml:trace contextRef="#ctx0" brushRef="#br0" timeOffset="48149.8">19844 4286 0,'0'-17'16,"0"-1"-1,0 0 1,17 18-16,1-17 16,0-1-1,-1 18-15,1-18 0,17 1 16,0-1-16,1 0 0,17 1 16,-18-1-16,18 1 15,0-1-15,0 0 0,0 18 16,-18-17-16,0 17 0,0 0 15,-17 17-15,0 1 16,-1 0-16,-17-1 0,0 18 16,0 1-16,-17 17 15,-1 0-15,0 0 0,1-1 16,-18 19-16,-1 0 0,1-1 16,0 1-16,17 17 15,0-18-15,1 19 0,17-19 16,0 1-16,0-1 15,17 1-15,19-36 0,-1 18 16,0-35-16,1-1 0,16 1 16,-16-18-16,-1 0 15,18-18-15,-18 1 0,-17-1 16,-1-17-16,1 17 16,0 0-16,-18 1 0,0-1 15,-18 1-15,0-1 0,1 18 16,-18 0-16,17 18 15,-17 17-15,-1-18 0,19 19 16,-19 17-16,19-18 16,-18 35-16,17-17 0,0 18 15,1 17-15,-1 0 0,0 1 16,18 16-16,-17 1 16,17 0-16,0 18 0,0-19 15,-18 19-15,18-1 16,-18 1-16,1-1 0,-1 1 15,1-1-15,-1 1 0,0-1 16,1 1-16,17-1 16,-18-17-16,0 0 0,1-18 15,-1 0-15,0-17 16,1-1-16,-1-17 0,0 0 16,1-18-16,-18-17 0,17 17 15,-17-35-15,17 18 16,-17-18-16,-1 0 0,-16-18 15,16 1-15,1-1 0,-18 0 16,18-17-16,17 0 16,-17 0-16,17-1 0</inkml:trace>
  <inkml:trace contextRef="#ctx0" brushRef="#br0" timeOffset="48971.1">20990 5680 0,'0'0'0,"-17"0"0,-1 0 16,18 17-16,-18-17 15,1 0-15,-1 0 16,0 0 0,1 0-16,-1 0 0,1 0 15,-1 0 1,0 0-16,1 0 16,17 18-16,-18-18 0,36 0 31,-1 18-31,1-18 15,0 0-15,17 0 0,0 17 16,18-17-16,0 0 16,17 0-16,19 0 0,16 18 15,-16-18-15,17 0 0,-1 0 16,1 0-16,0 18 16,-18-18-16,0 0 0,-17 0 15,-18 17-15,0-17 16,0 0-16,-18 0 0,-17 0 15,17 0-15,-17 0 0,-1 0 16,-17-17 0,-17 17 15,-1 0-31,0 17 16,1-17-1,-1 0-15,0 18 16</inkml:trace>
  <inkml:trace contextRef="#ctx0" brushRef="#br0" timeOffset="49711.03">22754 5486 0,'-17'0'15,"17"17"-15,-18-17 16,18 18-16,0 0 31,0-36 0,0 0-31,0 1 16,0-1 0,0-35-16,-18 18 15,18-18-15,0 0 16,0 0-16,-17-17 0,17-1 16,0 0-16,0 1 0,0-1 15,17 18-15,-17 0 16,0 1-16,0 16 0,0 19 15,0-1-15,18 0 0,-18 1 16,0-1 0,18 18 31,-1 0-32,1 0-15,17 0 16,0 0-16,1 0 0,17 0 15,17 0-15,-17 0 0,18 0 16,-1 0-16,1-18 16,-1 18-16,-17 0 0,0 0 15,0-17-15,-35 17 16,17 0-16,-17-18 0,-1 18 16,-17-17-16</inkml:trace>
  <inkml:trace contextRef="#ctx0" brushRef="#br0" timeOffset="50735.75">23724 4339 0,'0'0'0,"18"0"63,-18 18-48,0-1-15,0 1 16,0 0-16,18-1 16,-18 19-16,17-19 0,-17 1 15,18 0-15,-1-1 0,1 1 16,17-18-16,-17 0 16,17 0-16,-17 0 0,0-18 15,-1 1-15,1-1 0,0 0 16,-18 1-16,17-1 15,-17 0-15,-17 18 16,-1 18 0,18 35-1,0 0-15,0-18 16,0 18-16,0 0 16,18 17-16,-18-17 0,17 18 15,-17-18-15,0 0 16,0 0-16,0 0 0,-17-36 15,17 19-15,-18-19 0,0-17 16,1 0-16,-1 0 16,0 0-16,18-35 0,-17 17 15,17-17-15,0 0 16,17-18-16,1 18 0,17-18 16,-17 0-16,17 17 0,0-17 15,1 18-15,17 0 16,-18 0-16,0-1 0,0 1 15,1 17-15,-1-17 16,-17 18-16,-1-1 0,1 0 16,0 1-16,-18-1 15,-18 36 1,18-1 0,-18 1-16,1 0 0,17-1 15,0 18-15,0-17 16,0 17-16,0-17 0,17 0 15,1-1-15,0 1 16,-1 0-16,18-18 0,1 0 16,-1-18-16,-17 0 0,17 1 15,0-1-15,-17 0 16,17-17-16,-17 0 0,-1 0 16,-17-1-16,18 1 15,0 17-15,-18-17 0,0 17 16,17 18-16,1-17 0,0 17 15,17 17 1,-17 1-16,-1 0 0,1-1 16,-1 1-16,1 17 15,0 1-15,-18-19 0,0 18 16,-18 1-16,0-19 0,-17 19 16,0-19-16,0 1 15,-1 0-15,-17-1 0,1 1 16,-1-1-16,0 1 15,0 0-15</inkml:trace>
  <inkml:trace contextRef="#ctx0" brushRef="#br0" timeOffset="51462.05">22772 5838 0,'0'0'0,"-35"-52"16,17 34-16,0 18 15,1-18-15,17 1 16,-18 17-16,36 0 31,-1 17-31,-17 1 0,18 0 16,-18 17-16,0 0 0,18 18 15,-18 0-15,0 0 16,0 17-16,-18 1 0,18 17 16,-18-17-16,18 17 0,-17-18 15,17 1-15,-18 0 16,18-19-16,-18 19 0,18-18 15,-17 0-15,17-18 16,-18 18-16,0-18 0,18 1 16,-17-1-16,17 0 0,-18-17 15,18-1-15,-18-17 16,18-17 15,18-1-15,17 18-1,-17-17-15,17 17 16,1 0-16,17 0 0,17 0 16,-17 0-16,18 0 15,-1 0-15,-17 0 0,0 0 16,0 0-16,-18 17 0,-17-17 16,-1 0-16,1 0 15</inkml:trace>
  <inkml:trace contextRef="#ctx0" brushRef="#br0" timeOffset="52085.78">23848 6826 0,'0'-17'15,"0"34"17,0 1-17,0 0-15,0-1 0,-18 18 16,18-17-16,0 17 15,0-17-15,-18 17 0,18-17 16,0 0-16,-17-1 16,-1-17-16,18 18 0,-17-18 15,17-18 1,0 1-16,0-1 0,0 0 16,0-17-16,17 17 0,-17-35 15,18 18-15,-1 0 16,-17 0-16,18-1 0,-18 19 15,18-19-15,-1 36 16,-17 18 0,0 0-16,0 17 15,18-17-15,-18 17 16,18 0-16,-1-17 0,-17 17 16,18 0-16,0-17 0,-1 0 15,19-1-15,-19 1 16,1-18-16,17 0 0,-17 0 15,17 0-15,-17-18 16,-1 1-16,1-1 0,-18-17 16,18 17-16,-18-17 15,17 0-15,-17-1 0,0 1 16,0 0-16,0 17 0,18 0 16,-18 1-16</inkml:trace>
  <inkml:trace contextRef="#ctx0" brushRef="#br0" timeOffset="52422.03">24589 6879 0,'0'0'0,"35"0"0,0 0 16,-17 0-1,-18-17-15,-18 17 16,1 0-1,-1 17-15,0-17 0,1 18 16,-1-1-16,0 19 0,1-19 16,17 1-16,-18 17 15,18-17-15,0 17 0,18-17 16,-1-1-16,1-17 16,17 18-16,1-18 0,-1 0 15,0-18-15,0 1 0,1-1 16,-19 1-16,19-1 15,-19-17-15,-17-1 0,0 1 16,0 17-16,-17-34 16,-19 16-16,1 19 15,-18 17-15,18-18 0,-18 18 16</inkml:trace>
  <inkml:trace contextRef="#ctx0" brushRef="#br0" timeOffset="58639.85">23442 2663 0,'0'-17'15,"0"-1"1,0 1-16,0-1 16,-18 18 15,18 18-31,0-1 15,0 18-15,0 1 16,0-1-16,0 0 0,0 18 16,-17 0-16,17 18 0,0-18 15,-18 17-15,1-17 16,17 0-16,-18 18 0,0-36 16,18 18-16,-17-18 15,-1 0-15,18 1 0,-18-19 16,18 1-16,-17-1 15,17-34 1</inkml:trace>
  <inkml:trace contextRef="#ctx0" brushRef="#br0" timeOffset="88236.34">6403 8978 0,'0'0'0,"35"-17"15,-17-1 1,-1 18-16,1-18 0,0 1 16,-18-1-1,0 0 1,-18 18-16,0 0 15,1 0-15,-18 0 0,-1 0 16,1 18-16,0-18 16,-18 18-16,0-1 0,0 19 15,0-19-15,-18 18 16,19-17-16,-1 17 0,17-17 16,1 0-16,0-1 15,17 19-15,1-19 0,17 1 16,17-1-16,18 1 15,-17 0-15,17-18 16,1 17-16,17-17 0,-18 18 16,18 0-16,0-18 15,-18 17-15,0 1 0,18 0 16,-35-1-16,17 1 0,0 0 16,-17-1-16,0 18 15,-18-17-15,17 17 0,-17-17 16,0 17-16,-17 1 0,-1-19 15,0 18-15,-17-17 16,0 0-16,0-1 0,-18 1 16,17-18-16,-17 18 15,0-18-15,18 0 0,-18-18 16,18 0-16,17 1 0,1-1 16,-1 0-16,0-17 15,18 18-15,0-1 0,18 0 16,0 1-16,-1 17 15,19-18-15</inkml:trace>
  <inkml:trace contextRef="#ctx0" brushRef="#br0" timeOffset="88986">7056 9243 0,'0'0'0,"0"-36"16,0 19 0,0-1-16,0 1 15,0 34 16,-18-17-31,18 18 16,0 17-16,0-17 16,0 17-16,0 0 0,-18 1 15,18-1-15,0 18 16,-17-18-16,17 18 0,0-18 16,-18 18-16,18-35 0,0 17 15,0-17-15,0 17 16,0-53-1,0-17 1,0 0-16,0 0 0,0-18 16,0-18-16,18 1 0,-1-72 15,1 72 1,0 17-16,17 0 0,-18 0 16,1 18-16,0 17 0,17 1 15,-17 17-15,-1 0 16,1 17-16,0 1 0,-1-1 15,-17 19-15,0-1 16,-17 18-16,-1-18 0,-17 18 16,17 0-16,-17-18 15,-18 1-15,18-1 0,-18 0 16,17-17-16,-17-1 0,18 1 16,0-18-16,17 0 15,1 0-15,-1-18 0,18 1 16,0-1-16,0 1 15,18 17-15,-1-18 16,19 18-16,-19 0 0,18 18 16,-17-1-16,17 1 15,1-1-15,-1 1 0,0 17 16,0 1-16,18-1 0,-17 0 16,-1-17-16,18 17 15,-18-17-15,0-1 0,1 1 16,-1-18-16,-17 0 15,17 0-15</inkml:trace>
  <inkml:trace contextRef="#ctx0" brushRef="#br0" timeOffset="89827.56">7743 9260 0,'0'0'0,"0"-35"15,0 17 1,-17 1-16,17 34 31,0 19-15,0-19-16,0 19 15,0-1-15,0 0 0,0 1 16,0 16-16,0-16 16,0-1-16,-18 0 0,18 1 15,0-1-15,0-18 0,0 1 16,18-18-1,-18-18-15,0-17 16,17 18-16,1-36 16,-18 17-16,18-17 0,-1 1 15,1 16-15,0-17 16,-1 18-16,1 0 0,0-1 16,-1 19-16,1-1 0,-1 18 15,1-17-15,0 17 16,-1 0-16,1 0 15,0 0-15,-1 17 16,-34 1 15,-1-18-15,0 17 0,1-17-16,-1 18 15,0-18-15,1 18 16,-1-1-16,1-17 15,-1 18-15,18 0 16,-18-1-16,1 1 0,-1 0 16,18-1-16,-18 19 15,1-19-15,-1 1 16,18-1-16,-18-17 0,18 18 16,-17-18-16,17 18 15,-18-18-15,18-18 31,18 0-15,-1 18 0,1 0-1,0 0-15,-1 0 0,-17 18 16,18 0-16,0-1 0,-1 1 16,1 17-16,0 1 15,-1-19-15,1 18 16,17 1-16,-17-19 0,17 19 15,0-19-15,-17 1 0,17-18 16,1 0-16,-1-18 0,-18 1 16,19-1-16,-19 0 15,19 1-15,-36-19 0,17 19 16,-17-1-16,0 1 16,-17 17-16,-1 0 15</inkml:trace>
  <inkml:trace contextRef="#ctx0" brushRef="#br0" timeOffset="90522.84">6844 10407 0,'0'0'16,"18"-18"-16,-1 18 15,-34 0 1,-1 0-1,0 0-15,1 18 16,-1 0-16,-17-1 0,-18 1 16,0 17-16,0-17 15,-35 17-15,0 18 0,-18 0 16,-18 0-16,1 0 0,-18 0 16,17 17-16,-17-17 15,35 0-15,0 0 0,18 0 16,18-18-16,17-17 15,17-1-15,19 1 0,34-18 16,1-18 0,0 1-16</inkml:trace>
  <inkml:trace contextRef="#ctx0" brushRef="#br0" timeOffset="90992.43">7673 10425 0,'0'0'0,"-53"0"0,35 0 16,1-18-16,17 36 31,17-18-16,19 17-15,-1 1 0,0-1 16,18 1-16,18 17 16,-1 1-16,1-1 0,17 18 15,0 0-15,0 17 16,18-17-16,0 18 0,-18-1 16,18 1-16,-18-1 0,0-17 15,-17 0-15,0 0 16,-19-17-16,-34-19 0,0 1 15,-18-1-15</inkml:trace>
  <inkml:trace contextRef="#ctx0" brushRef="#br0" timeOffset="92244.76">4674 10442 0,'0'0'0,"0"-17"0,0-1 32,-17 18-32,17-18 0,-18 18 15,18 18 16,-18-18-31,18 18 0,0-1 16,18 1-16,-18 17 16,18-17-16,-1-1 0,1 19 15,0-19-15,-1 1 16,18-18-16,-17 0 0,0 0 16,17 0-16,-17-18 0,17 1 15,-17-1-15,-1 0 16,19 1-16,-36-1 0,17 0 15,1 1-15,-18 34 32,0 19-32,0-19 15,0 19-15,0-1 16,0 0-16,-18 18 0,18 0 16,0 0-16,0-18 0,-17 18 15,17-18-15,-18 18 16,0-35-16,1 17 0,17-17 15,-18-18-15,0 0 16,1 0-16,-1-18 0,18 1 16,0-19-16,0 1 15,18 0-15,-1 0 0,1-1 16,0 1-16,17 0 0,0 17 16,-17-17-16,17 17 15,0-17-15,1 17 0,-1 1 16,0-19-16,0 19 15,-17-19-15,17 1 0,-17 17 16,0-17-16,-1 0 0,1 17 16,-18 1-16,0-19 15,0 19-15,-18 17 16,1 17-16,-1 1 16,0 0-16,1-1 15,17 19-15,0-1 0,0 0 16,0-17-16,0 17 15,17 0-15,1-17 0,0 0 16,17-1-16,-17-17 0,-1 0 16,1 0-16,-1 0 15,19-35 1,-19 17-16,-17 1 0,18-1 16,-18-17-16,18 17 0,-18 0 15,17-17-15,-17 18 0,18-1 16,0 18-16,-1 0 15,1 0-15,0 0 0,-1 0 16,-17 18-16,18-1 16,-1 18-16,-17-17 0,18 17 15,-18-17-15,0 17 0,0-17 16,-18 0-16,18-1 16,-17 1-16,-18 0 0,17-18 15,-17 0-15,-1 0 16,1 0-16,0 0 0,-1 0 15,19-18-15,-18 0 0</inkml:trace>
  <inkml:trace contextRef="#ctx0" brushRef="#br0" timeOffset="93155.59">8802 10389 0,'0'0'0,"17"0"0,1-17 15,-18 34 16,0 1-15,0 0-16,0-1 0,0 1 16,0 17-16,0-17 15,0 17-15,0 0 0,0 1 16,0-19-16,0 19 16,0-19-16,0 1 0,0-1 15,-18-17-15,18-17 16,0-1-1,18 1-15,-18-19 0,18 1 16,-1-18-16,-17 18 16,18-18-16,0 18 0,-1-36 15,1 53-15,-18 1 16,0-1-16,18 18 16,-18 18-16,17-18 0,-17 35 15,18-17-15,-18-1 16,17 19-16,19-1 0,-19 0 15,1-17-15,17 17 0,1-17 16,-19 17-16,18-17 16,-17-18-16,17 17 0,-17-17 15,0 0-15,-1-17 16,-17-1-16,18 0 0,-18-17 16,0 17-16,0-17 0,0 0 15,0 0-15,0 17 16,0-17-16,0 17 0,0 0 15,0 1-15,18 34 32</inkml:trace>
  <inkml:trace contextRef="#ctx0" brushRef="#br0" timeOffset="93474.65">9790 10442 0,'0'0'0,"17"-17"16,1 17-16,-18-18 16,-18 18-16,1 18 15,-1-1 1,0 1-16,1-1 0,-1 19 16,0-19-16,18 19 15,-17-1-15,17 0 0,0 1 16,17-1-16,1 0 0,0-17 15,17-18-15,0 0 16,0 0-16,1 0 0,-1-18 16,0-17-16,1 17 15,-19-17-15,19 0 0,-19-1 16,-17 1-16,0 17 0,-17 1 16,-1-1-16,0 0 15,-17 18-15,-18 0 0,18 18 16,-36 0-16</inkml:trace>
  <inkml:trace contextRef="#ctx0" brushRef="#br0" timeOffset="96690.88">9031 11624 0,'-18'0'47,"1"0"-31,-1-18-16,1 18 0,-1 0 15,0 0-15,-17 0 0,17 0 16,1 0-16,-1 0 16,18-17-16,18 17 15,35 0-15,0-18 16,17 18-16,36-18 0,0 18 15,17-17-15,36 17 0,0 0 16,-1-18-16,19 18 16,-18 0-16,-1-17 0,-34 17 15,-1 0-15,-34 0 16,-19 0-16,-35 0 0,1 0 16</inkml:trace>
  <inkml:trace contextRef="#ctx0" brushRef="#br0" timeOffset="97767.8">8996 11677 0,'-18'0'16,"36"-18"-1,-1 18 1,-17-17-1,-17 17 1,-1 0 0,1 0-1,17 17-15,-18-17 0,0 18 16,18 0-16,-17-1 16,17 18-16,0 1 0,-18-1 15,18 18-15,0 0 0,0 17 16,0-17-16,-18 36 15,18-19-15,0 1 0,-17 17 16,17-18-16,0 1 16,0 0-16,0-1 0,-18-17 15,18 0-15,0 0 0,0-18 16,0 0-16,-18 1 16,18-19-16,0 1 0,0 0 15,-17-18 1,17-18 15,0 0-15,-18 18-1,18-17 1,18 17 31,-1-18-47,1 18 15,17 0-15,1-18 0,-1 18 16,18 0-16,17-17 16,19 17-16,-1 0 0,18 0 15,-1-18-15,19 18 16,17 0-16,-18 0 0,19-18 16,-19 18-16,18 0 15,-35 0-15,0 0 0,-18 0 16,-17 0-16,-18 0 0,-1 0 15,-16 0-15,-1 0 16,0 0-16,-17 0 0,17 0 16,-17 0-16,-1 0 0,1-17 15,0 17-15,-1 0 16,-17-18-16,0 1 16,0-1-16,0 0 15,0 1-15,0-1 0,-17-17 16,17-1-16,-18-16 15,18-1-15,-18-18 0,18-17 16,-17 0-16,-1-18 0,1 18 16,-1-18-16,18 0 15,-18 18-15,1 0 0,-1 17 16,0 18-16,1 0 0,17 0 16,0 36-16,-18-19 15,0 36 1,1 18-1,17 0-15,-18-1 0,1 19 16,-1-19-16,18 18 0,-18 1 16</inkml:trace>
  <inkml:trace contextRef="#ctx0" brushRef="#br0" timeOffset="98696.89">9296 12259 0,'0'-18'16,"17"18"-16,-17-17 0,18 17 16,-18-18-16,18 18 0,-18-18 15,0 36 16,0 0-15,0-1-16,0 1 16,-18 0-16,18-1 0,0 19 15,0-19-15,-18 18 16,18-17-16,0 17 0,-17-17 16,17 0-16,0-1 15,-18-17-15,18-17 31,0-19-31,0 19 16,0-19-16,0 1 0,0-18 16,0 18-16,0-18 15,0 18-15,0 0 0,0-1 16,0 1-16,18 17 0,-1 18 31,-17 18-31,18 17 16,-18-17-16,18 17 15,-1 0-15,1 1 0,17-1 16,-17 0-16,17 1 0,0-1 16,-17-18-16,17 19 15,1-19-15,-1 1 0,-18-18 16,19 0-16,-19 0 16,1 0-16,0 0 0,-18-18 15,17-17-15,-17 17 0,0-17 16,0 0-16,0 0 15,0-18-15,-17 17 0,17-16 16,-18 16-16,18 1 16,-18 0-16,18 17 0,0 0 15,0 1-15,-17 17 0,17 17 16,0 19 0,17-19-16</inkml:trace>
  <inkml:trace contextRef="#ctx0" brushRef="#br0" timeOffset="99073.78">10019 12259 0,'0'0'16,"18"0"-16,-1 0 0,1 0 0,-1 0 16,-17 18 15,-17-18-16,17 17-15,-18 1 16,18 17-16,-17-17 0,17-1 16,0 19-16,0-19 0,17 19 15,1-19-15,-1 1 16,19 0-16,-19-18 0,19 17 16,-19-17-16,19 0 15,-19-17-15,1 17 0,-1-18 16,1-17-16,0 17 0,-18-17 15,0 17-15,-18-17 16,0 0-16,1-1 0,-18 1 16,-1 17-16,1 1 0,0-1 15,-1 18-15,1 0 16,0 18-16,17-1 0,-17 1 16,17 17-16,-17-17 15</inkml:trace>
  <inkml:trace contextRef="#ctx0" brushRef="#br0" timeOffset="101850.97">25471 6897 0,'0'17'125,"17"-17"-110,-17 18-15,18-18 16,-18 18-16,17-1 16,-17 1-16,18 0 15,-18-1-15,18 1 16,-18 0 0,17-18-1,1-18 16,0 18-31,-18-18 0,35 18 16,-17-17-16,17-1 0,0 0 16,0 1-16,1-1 15,17 0-15,0-17 0,-1 18 16,1-1-16,0 0 16,0 1-16,0-1 0,-18 18 15,1-18-15,-19 18 0,1 0 16,0 0-16</inkml:trace>
  <inkml:trace contextRef="#ctx0" brushRef="#br0" timeOffset="108869.28">2857 11712 0,'0'0'0,"-52"0"0,-19 0 0,0 18 16,19-18-16,-1 0 16,0 0-16,0 0 0,0 17 15,18-17-15,-1 0 0,19 0 16,-1 0-16,36 18 16,70-18-1,-18 0-15,36-18 16,18 18-16,17 0 15,35-17-15,18 17 0,18 0 16,17-18-16,1 18 16,16 0-16,1 0 0,0 0 15,0 0-15,0 0 16,-17 18-16,-1-18 0,-17 0 16,-18 0-16,0 0 0,-36 0 15,-17 0-15,-35-18 16,-18 18-16,-17 0 0,-18-17 15,-18 17-15</inkml:trace>
  <inkml:trace contextRef="#ctx0" brushRef="#br0" timeOffset="109800.1">2364 11871 0,'0'0'0,"0"-18"0,17 18 0,-17-17 15,0-1 1,0 36 15,0-1-15,0 1-16,0 0 0,0 17 15,0 18-15,0-18 16,0 36-16,-17-18 0,17 17 16,-18 18-16,18-17 0,0-1 15,0 19-15,-18-19 16,18 1-16,0-1 0,0 1 15,-17-1-15,17-17 0,0 0 16,0 18-16,-18-18 16,18-18-16,-18 18 0,18-18 15,-17-17-15,17 17 16,0-17-16,-18-1 0,0-17 31,18-17-15,0-1-16,0 0 15,0 1 1,18-1 31</inkml:trace>
  <inkml:trace contextRef="#ctx0" brushRef="#br0" timeOffset="110297.4">2293 13264 0,'0'0'16,"-35"0"-16,17 0 0,0 0 0,1 0 16,-1 0-16,1 0 15,-1 0-15,36 18 31,-1-18-31,1 0 16,17 0-16,18 0 16,0 0-16,35 0 0,18-18 15,0 18-15,53 0 0,-1-17 16,36 17-16,0-18 16,36 18-16,-1-17 0,18 17 15,0 0-15,17 0 16,-17 17-16,0-17 0,0 18 15,-17-18-15,-19 0 0,-17 0 16,-17 0-16,-36 0 16,0 0-16,-35 0 0,-36-18 15,-17 1-15,-18 17 16,1-18-16</inkml:trace>
  <inkml:trace contextRef="#ctx0" brushRef="#br0" timeOffset="110993.57">6738 11642 0,'0'0'16,"18"-18"-16,-1 18 0,-17 18 31,0-1-31,0 1 16,0 0-16,0 17 15,0 0-15,18 18 0,-18 0 16,0 0-16,0 17 16,18 19-16,-18-1 0,0 0 15,0 0-15,0 0 0,0 18 16,0-18-16,0 1 15,0-19-15,-18 1 0,18 17 16,-18-35-16,18 17 16,-17 1-16,-1-18 0,18 0 15,-18-18-15,1 0 0,17 1 16,-18-1-16,18-17 16,-18-1-16,18 1 0,0-1 15,-17-17-15,17 18 16,-18-18-16,18-18 15</inkml:trace>
  <inkml:trace contextRef="#ctx0" brushRef="#br0" timeOffset="114483.01">4851 12083 0,'0'17'63,"-18"-17"-47,18 18-1,-18 0-15,1-18 0,-1 17 16,0 1-16,1-1 0,-18 1 15,-1 0-15,1 17 16,0-17-16,-1-1 0,1 1 16,0 17-16,-18-17 15,18-1-15,-1 1 0,19 0 16,-18-18-16,17 17 0,0-17 16,18 18-16,-17-18 15,17-18 1,17 18-1,1-17-15,0 17 16,-1 0 0,1 0-1,-1 17-15,1-17 16,0 18-16,-1 0 16,1-1-16,0 1 0,-1 0 15,1-1-15,0 19 0,-1-19 16,1 18-16,-18-17 15,17 17-15,1-17 0,-18 0 16,18-1-16,-1 1 16,1-18-16,0 0 15,-1 0-15,1 0 16,0-18-16,17 1 16,-18 17-16,1 0 15,-36 0 16</inkml:trace>
  <inkml:trace contextRef="#ctx0" brushRef="#br0" timeOffset="115090.43">5450 12294 0,'-17'-17'15,"17"-1"-15,17 0 16,1 1-16,0 17 15,-1-18-15,1 18 16,0-18-16,17 18 0,-17 0 16,-1 0-16,-17 18 0,18-18 15,-18 18-15,17 17 16,-17-17-16,0-1 0,0 19 16,-17-19-16,-1 1 15,1 17-15,-1-17 0,0-1 16,1 1-16,-1-18 0,0 18 15,1-18-15,17-18 32,17 18-32,1 0 15,-18-18-15,18 18 0,-1 0 16,1 0-16,0 0 0,-1 18 16,-17 0-16,18-1 15,-18 1-15,0 0 0,0 17 16,0-17-16,0-1 15,0 18-15,0-17 0,-18 0 16,1-1-16,-1-17 0,0 18 16,1-18-16,-19 0 15,1 0-15,0 0 0,17 0 16,-17-18-16,17 1 16,1-1-16,-1 0 0,18 1 15,0-1-15,18 1 0</inkml:trace>
  <inkml:trace contextRef="#ctx0" brushRef="#br0" timeOffset="115459.32">6156 12400 0,'0'0'0,"18"-18"16,-1 18-16,-17-17 0,0 34 15,-17-17 1,17 18-16,0 0 16,-18-1-16,0 1 0,18 17 15,-17 1-15,17-19 0,-18 19 16,18-19-16,0 18 16,35-17-16,-17 0 15,17-18-15,-17 0 16,17-18-16,-17 18 0,17-18 15,-17-17-15,-1 18 16,-17-19-16,0 19 0,0-19 16,0 1-16,-17 0 0,-19-1 15,19 19-15,-18-18 16,-18 17-16,17 0 0,-17 18 16,0 0-16,1 18 0,-1 0 15,17 17-15</inkml:trace>
  <inkml:trace contextRef="#ctx0" brushRef="#br0" timeOffset="118824.95">3104 12188 0,'0'0'0,"0"-17"0,18 17 16,-18 17-1,0 1-15,0 17 0,0 1 16,0-1-16,0 18 0,-18 0 16,18 0-16,0 0 15,-17 0-15,17-18 0,0 18 16,-18 0-16,18-18 0,-17 0 15,17 0-15,0-17 16,-18 0-16,18-1 0,0 1 16,0-36-1,0 1-15,0-1 0,0 0 16,0-34-16,0 16 0,0-17 16,0 0-16,0 18 15,0-18-15,0 0 0,0 0 16,-18 18-16,18 0 15,0 17-15,-17-17 0,17 17 16,0 1-16,-18 17 16,18-18-16,0 0 15,-18 1 17</inkml:trace>
  <inkml:trace contextRef="#ctx0" brushRef="#br0" timeOffset="119151.26">2805 12277 0,'0'0'0,"-18"0"0,36 17 31,-1-17-31,1 0 16,-1 0-16,19 0 0,17 0 15,0 0-15,0 0 0,-1 0 16,1 0-16,0 0 16,0 0-16,-18 0 0,1 0 15,-1 0-15,-17 0 16,-1 0-16,-34 0 31,-1 0-31,0 18 0,1-18 16,-1 0-16,-17 18 0</inkml:trace>
  <inkml:trace contextRef="#ctx0" brushRef="#br0" timeOffset="119582.14">2769 12700 0,'0'0'0,"0"-18"15,18 18 16,0 0-31,17 0 0,0 0 16,0-17-16,18 17 0,0 0 16,0 0-16,0 0 15,0 0-15,-18 0 0,1-18 16,-1 18-16,-18 0 16,1 0-16</inkml:trace>
  <inkml:trace contextRef="#ctx0" brushRef="#br0" timeOffset="120567.92">3792 12718 0,'0'0'0,"-17"0"16,17-18 0,-18 18-16,0 0 0,1 0 15,-1 0 1,1 0-16,-1 0 15,0 18-15,18-1 16,-17 1-16,-1 0 0,18-1 16,-18 1-16,18-1 0,0 1 15,0 0-15,0-1 16,18-17 0,0-17-16,-1-1 15,1 18-15,0-18 0,-18 1 16,17-18-16,1 17 0,-1 0 15,1 1 1,-18-1-16,0 36 31,18-18-31,-18 17 0,0 1 16,0 0-16,17-1 16,1 1-16,-18-1 15,18-17-15,-1 0 0,1 0 16,0 0-1,-1-17-15,1-1 16,-18 1-16,17-1 0,-17 0 16,0 1-16,18-1 15,-18 0-15,0 1 16,0-1-16,18 36 47,-1-18-32,1 0 1,0 0-16,-1 0 16,1 0-16,0 0 15,-1 0-15,-17-18 0,18 18 16,-18 18 0,0-1-16,-18 1 15,18 0 1,-17 17-16,-1-17 0,18-1 15,0 1-15,0-1 0,0 1 16,18 0-16,-1-1 16,1-17-16,-1 0 0,1 0 15,17 0-15,1 0 0,-1-17 16,18-1-16,-18 0 16,0-17-16</inkml:trace>
  <inkml:trace contextRef="#ctx0" brushRef="#br0" timeOffset="125610.62">4233 13423 0,'18'0'15,"0"0"16,-18 18 16,-18-18-31,18 17-16,-18-17 0,18 18 16,-35 0-16,17-1 15,-17 19-15,-18-19 0,0 19 16,0-1-16,-35 0 15,18 18-15,-36-18 0,18 18 16,-18-17-16,-18 16 0,18-16 16,1-1-16,-1 0 15,18 1-15,17-1 0,0-18 16,19 1-16,-1 0 16,17-1-16,1 1 0,17-18 15,1 0-15</inkml:trace>
  <inkml:trace contextRef="#ctx0" brushRef="#br0" timeOffset="127200.72">1358 14129 0,'0'17'31,"0"1"-15,0 0-16,0-1 0,-17 1 15,17 0-15,0-1 0,0 18 0,0-17 16,0 17-16,0-17 0,0 17 0,0-17 16,0 17-16,17-17 0,-17 0 15,18-1-15,-18 1 16,17-18-16,-17 17 0,18-17 15,0-17-15,-18-1 0,17 1 16,1-1-16,-18 0 16,18-17-16,-1 0 0,-17 17 15,18-17-15,-18 17 0,0 0 16,18 18-16,-18 18 31,0 0-31,17 17 16,-17 0-16,0 1 0,0 17 15,0-18-15,-17 18 0,17 0 16,-18 0-16,18-1 16,-18-16-16,1-1 0,17 0 15,-18-17-15,0 0 16,18-1-16,-17-17 0,-1 0 16,18-17-1,0-19-15,0 19 0,0-19 16,0 1-16,18 17 15,-1-17-15,1 0 0,0 0 16,-1 17-16,1-17 16,17 17-16,-17 0 0,17 1 15,0-1-15,-17 1 0,17-1 16,-17 0-16,17-17 16,-17 17-16,0 1 0,-1-1 15,-17 0-15,18-17 16,-18 17-16,0 1 0,0-1 15,0 1-15,0-1 0,-18 0 16,1 18-16,-1 0 16,0 18-16,18 0 15,-17-1-15,17 1 16,0 17-16,0-17 0,17 17 16,-17-17-16,18-1 0,0 1 15,-1 0-15,1-18 16,-1 0-16,1-18 0,0 0 15,-1 1-15,1-19 16,0 19-16,-1-19 0,1 1 16,0 18-16,-18-19 0,17 19 15,-17-1-15,0 0 16,18 18-16,-1 0 16,1 0-1,0 18-15,-1 0 0,1-1 16,0 1-16,-1 17 0,1-17 15,-18 17-15,0-17 16,0 17-16,0-17 0,-18-1 16,-17 19-16,17-19 15,-17 1-15,0 0 0,0-18 16,-1 0-16,1 0 0,17 0 16,1-18-16,-1 0 15</inkml:trace>
  <inkml:trace contextRef="#ctx0" brushRef="#br0" timeOffset="128021.51">4480 13582 0,'0'0'0,"-17"0"16,17-18 0,-18 18-16,18-17 15,18 17 1,-1 0-16,1 0 16,0 0-16,17 17 15,0 1-15,0 0 0,1 17 16,17 0-16,17 0 0,1 1 15,-1 17-15,18 0 16,18-1-16,0 1 0,0 0 16,17 0-16,1 0 15,-18 0-15,0 0 0,-1 0 16,-16 0-16,-1-18 0,-18 18 16,1-35-16,-18 17 15,-18-17-15,0-1 0,-17-17 16,0 0-16,-18-17 15,0-1 1,-18 0-16,0 1 16</inkml:trace>
  <inkml:trace contextRef="#ctx0" brushRef="#br0" timeOffset="129059.52">6279 14058 0,'0'0'0,"-17"0"15,17-17-15,-18 17 16,18-18-16,0 36 47,18-1-47,-18 1 16,0-1-1,0 19-15,0-19 0,17 1 16,-17 0-16,0-1 15,0 1-15,0 0 0,0-1 16,0 1-16,-17-18 16,17-18-1,0 1-15,-18-1 0,18 0 16,0 1-16,0-19 16,0 1-16,0 0 0,0 17 15,0-17-15,-17 17 0,17 1 16,0-1-16,0 0 15,0 36 1,17 0-16,-17-1 16,18 1-16,-18 0 0,17-1 15,1 1-15,0-1 0,-1 1 16,1 0-16,17-18 16,-17 0-16,0 0 0,-1 0 15,1-18-15,-1 0 0,1 1 16,0-1-16,-18 1 15,17-1-15,-17-17 0,0 17 16,0-17-16,0 17 16,0 0-16,0 1 0,-17-1 15,17 36 17</inkml:trace>
  <inkml:trace contextRef="#ctx0" brushRef="#br0" timeOffset="129383.68">6914 13917 0,'0'0'0,"18"-18"16,0 1-16,-36 34 31,0 1-31,1 0 16,-1-1-16,18 19 0,-17-19 15,17 19-15,0-1 16,0-18-16,17 19 0,1-19 16,-1 1-16,19-18 0,-19 0 15,19 0-15,-1 0 16,-17-18-16,17 1 0,-18-1 16,1-17-16,-18 17 15,0-17-15,0 0 0,0 17 16,-35-17-16,17 17 0,-17 0 15,0 1-15,-1 17 16,-17 0-16,1 0 0</inkml:trace>
  <inkml:trace contextRef="#ctx0" brushRef="#br0" timeOffset="130733.04">2293 14534 0,'0'0'0,"-71"-17"15,54 17-15,-18 0 16,-1 0-16,19 0 16,-19 0-16,1 0 0,-18 17 15,18-17-15,0 0 0,-1 18 16,19-18-16,-19 0 16,19 0-16,17 18 0,17-18 15,1 0 1,35-18-16,0 18 0,35-18 15,0 1-15,18-1 16,18 1-16,17-1 0,0 0 16,0 1-16,0-1 0,-17 0 15,-1 1-15,-17-1 16,-18 18-16,-17-18 0,-19 18 16,-16 0-16,-19 0 0,1 0 15,-36 0 1,1 0-16,-1 0 15</inkml:trace>
  <inkml:trace contextRef="#ctx0" brushRef="#br0" timeOffset="131810.78">3387 14393 0,'17'0'16,"-17"18"15,0 0-16,18-1-15,-18 1 16,0 0-16,0 17 0,0 18 16,0 0-16,0 0 15,0 70-15,0-52 16,0 17-16,-18-18 16,18 1-16,0-1 0,-17 1 15,17 0-15,0-19 0,-18 1 16,18 0-16,0-17 15,0-1-15,18 0 0,-18 0 16,0-17-16,0 0 16,17-1-16,-17-34 31,0-1-15,-17 0-16,17 1 15,-18-1 1,0 18-16,1 0 15,-1 0-15,0 0 0,-17 0 16,0 0-16,0 0 16,-18 18-16,0-18 0,0 17 15,-18 1-15,-17 0 0,18-1 16,-19 1-16,-16 0 16,16-1-16,-16 19 0,-1-19 15,-18 1-15,18 17 16,1-17-16,-1-1 0,18 1 15,17 0-15,0-1 16,1-17-16,35 18 0,-1-18 16,19 0-16,17-18 31,0 1-15,0-1-16,0 0 15,0 1-15,0-1 16,0-17-16,0 0 0,0-1 15,0-17-15,0 0 16,0-17-16,-18 17 0,18-35 16,-18 17-16,18 1 15,-17-1-15,17 18 0,0 0 0,-18 18 16,18 0-16,0-1 16,0 19-16,-18 17 15,18-18 1,18 18-16,0 0 15,-1 0 1,1 18 0,0-36 15,-1 0-15,1 18-16,17-17 15,-17 17-15,35-18 16,0 1-16,0-19 0,17 19 15,18-1-15,1-17 16,-1-1-16,18 19 0,-1-18 16,-16 17-16,-1-17 15,-18 17-15,-17 18 0,0-18 16,-18 18-16,-17 0 0,0 0 16</inkml:trace>
  <inkml:trace contextRef="#ctx0" brushRef="#br0" timeOffset="133291.96">2064 15134 0,'0'18'94,"0"-1"-78,17 1-16,-17 0 15,18-1-15,-18 1 0,18 0 16,-1-1-16,1 1 15,-18 0-15,18-1 0,-1-17 16,1 0-16,-1 0 16,-17-17-16,18 17 0,0-18 15,-18 0-15,17 18 0,-17-17 16,0-1-16,18 0 16,-18 1-1,0 34 32,-18-17-16,18 18 16,0-36 16,0 1-48</inkml:trace>
  <inkml:trace contextRef="#ctx0" brushRef="#br0" timeOffset="135173.62">2328 15258 0,'0'17'15,"18"1"-15,-18 0 16,18-1 0,-18 1-16,0-1 0,17 1 15,-17 0-15,0-1 16,0 1-16,0 0 0,0 17 15,0-17-15,0-1 0,-17 18 16,17 1-16,0-19 16,-18 19-16,18-19 0,0 1 15,-18 0-15,18-1 0,-17 1 16,-1 0 0,0-18-16,18-18 15,0 0-15,-17 18 16,17-17-16,0-1 0,0 0 15,0-17-15,17 17 16,-17 1-16,18-1 0,-18 0 16,18 1-16,-1-18 0,1 17 15,0 0-15,17 1 16,-17-1-16,-1 0 0,18 1 16,-17 17-16,0-18 0,-1 0 15,19 1-15,-19-1 16,1 18-16,0-17 0,-18-1 15,17 0-15,-17 1 16,18-1-16,-18 0 0,0 1 16,0-1-16,0-17 15,0 17-15,0 1 0,0-1 16,-18 18-16,18-18 0,-17 18 16,-1 18-1,18 0-15,-18-18 0,18 35 16,-17-18-16,17 1 0,0 0 15,0-1-15,0 1 16,17 0-16,-17-1 0,18 1 16,0-18-16,-1 0 15,1 0-15,-1 0 0,1 0 16,0-18-16,-1 1 0,1-1 16,0 0-16,-1-17 15,-17 17-15,18-17 0,-18 18 16,0-1-16,0 0 15,0 1-15,0-1 0,0 0 16,0 1-16,18 17 16,-1 0-1,1 17-15,-1-17 16,1 18-16,0 0 16,-1-1-16,1 1 0,-18 0 15,18-1-15,-18 1 0,0 17 16,-18-17-16,0-1 15,1 1-15,-1 0 0,0-1 16,1 1-16,-18-18 16,17 18-16,0-18 0,1 0 15,-19-18-15,19 0 0,-1 1 16</inkml:trace>
  <inkml:trace contextRef="#ctx0" brushRef="#br0" timeOffset="143379.59">6491 14658 0,'-18'0'32,"1"0"46,-1 0-31,36 0 15,-1 0-46,1 0-16,17 0 15,-17 0-15,35 0 0,-18 0 16,36 0-16,-18-18 0,17 18 16,18 0-16,1-17 15,16 17-15,-16 0 0,16 0 16,-16-18-16,-1 18 0,0 0 16,-17 0-16,-1 0 15,1-18-15,-18 18 0,0 0 16,-18 0-16,-18-17 15,19 17-15,-19 0 0,-17-18 16</inkml:trace>
  <inkml:trace contextRef="#ctx0" brushRef="#br0" timeOffset="144591.71">6297 14711 0,'0'0'0,"18"0"16,-18-18 15,17 18-31,1 0 31,-18 18-31,0 17 16,18 0-16,-18-17 16,0 17-16,0 18 15,17-18-15,-17 36 0,0-18 16,0 0-16,18 17 0,-18 1 15,0 17-15,0-17 16,18 17-16,-18-18 0,0 1 16,0 0-16,0-1 15,0 1-15,0-18 0,0 0 16,0-1-16,0-16 0,0-1 16,0 0-16,0-17 15,0 17-15,0-17 0,0-1 16,0 1-1,17-36 32,1 1-15,-18-1-17,17 18 1,-17-17-16,18 17 15,0-18 1,-1 18-16,54-18 16,-36 18-16,18-17 15,0 17-15,18-18 0,-1 0 16,18 1-16,1 17 16,-1-18-16,0 0 0,0 18 15,0-17-15,18 17 16,-35-18-16,17 18 0,0-17 15,-17 17-15,-1-18 0,1 18 16,-1 0-16,1-18 16,-18 18-16,0 0 0,-18-17 15,0 17-15,1 0 16,-1 0-16,-18 0 0,1 0 16,0 0-16,-1-18 0,1 18 15,-18-18 1,0 1-16,0-1 0,-18 0 15,18 1-15,-17-18 0,-1-1 16,18-17-16,-18 0 16,1 0-16,-1 1 0,18-19 15,-17 0-15,-1 1 16,0-1-16,18 1 0,-17-1 16,-1-17-16,0 17 0,18-17 15,-17 18-15,17-1 16,0 1-16,-18 17 0,18 0 15,0 18-15,0 17 16,0 0-16,-18 18 16,18 18-1,-17 0-15,17 17 16,-18-18-16,1 19 0,17-1 16,-18-17-16,0 17 15,18-17-15,-17 17 0,-1-18 16</inkml:trace>
  <inkml:trace contextRef="#ctx0" brushRef="#br0" timeOffset="147881.07">7038 15293 0,'0'-18'16,"0"36"46,0 0-46,0-1 0,0 1-16,-18-1 0,18 1 15,-17 0-15,17 17 16,-18-17-16,18-1 0,-18 1 15,18 0-15,0-1 0,-17-17 16</inkml:trace>
  <inkml:trace contextRef="#ctx0" brushRef="#br0" timeOffset="148127.29">6897 15328 0,'0'0'0,"17"0"31,-17 18-15,18-18-16,0 17 0,-18 1 16,17 0-16,1-18 15,0 17-15,-1 1 0,-17 0 16,18-1-16,0 1 15,-1 0-15,1-18 16,-1 0-16</inkml:trace>
  <inkml:trace contextRef="#ctx0" brushRef="#br0" timeOffset="148541.94">7373 15205 0,'-18'0'16,"1"0"-16,17 17 15,0 1 1,17 0 0,1-1-1,0-17-15,-1 18 16,1-18-16,0 0 15,-1 0-15,1-18 0,0 18 16,-1-17-16,1-1 16,-1 0-16,-17 36 47,0 0-47,0-1 0,-17 1 15,17 17-15,0-17 16,-18 17-16,18 18 0,-17-18 15,17 1-15,-18 16 0,18-16 16,-18-1-16,18 0 16,-17 1-16,17-19 0,0 1 15,0 0-15</inkml:trace>
  <inkml:trace contextRef="#ctx0" brushRef="#br0" timeOffset="149061.25">7726 15187 0,'0'18'31,"0"-1"-15,17-17-1,1 18 1,0-18-16,-1 18 16,1-18-16,0 0 15,-1 0-15,1 0 16,0 0-16,-1 0 0,1 0 16,-1 0-1,1 0-15,-18 17 31,0 1-31,-18 0 16,1-1-16,-1 1 0,18-1 16,-17 1-16,-1 17 15,0-17-15,1 0 0,-1-1 16,0 19-16,18-19 0,-17 1 16,17-1-16,-18-17 15,18 18-15,0 0 16,18-18-16,-1 0 15,1 0-15,0-18 0,17 18 16,177-70 15,-159 52-31,-18 0 0,0 18 16,-17 0-16,-1 0 16</inkml:trace>
  <inkml:trace contextRef="#ctx0" brushRef="#br0" timeOffset="151360">7673 16175 0,'0'17'78,"-18"-17"-78,18 18 16,-17-18-1,-1 18-15,0-1 16,1-17-16,-1 18 16,0 0-16,-17-1 15,0 1-15,0 0 0,-1 17 16,-17-17-16,0 17 15,-17-18-15,17 19 0,-18-1 16,1-17-16,-1 17 0,18 0 16,1-17-16,-1-1 15,0 1-15,35 0 0,-17-18 16,17 0-16,18 17 16,-18-17-16</inkml:trace>
  <inkml:trace contextRef="#ctx0" brushRef="#br0" timeOffset="151895.81">8308 16245 0,'0'0'15,"-18"0"-15,1 0 16,-1 0-16,0 0 0,1 0 16,-1 0-16,18 18 31,18-18-31,-1 18 15,19-18-15,-19 17 16,19-17-16,16 18 0,1 0 16,0-18-16,18 17 0,17 1 15,-17 0-15,34-1 16,-16 1-16,16-1 0,1 1 16,-18 0-16,1-1 15,-1 1-15,-18 0 0,-17-18 16,-17 0-16,-1 0 0,0 17 15,-35-34 1,-17 17 0,-1 0-16</inkml:trace>
  <inkml:trace contextRef="#ctx0" brushRef="#br0" timeOffset="153348.53">10142 16475 0,'0'-18'46,"-17"18"-30,-1 0 0,0 0-1,1 0 1,34 0 15,1 0-31,0 0 0,17 0 16,18 18-16,0-18 15,17 0-15,1 0 0,17 17 16,0-17-16,-17 0 0,17 0 16,-17 0-16,-1 18 15,1-18-15,-18 0 0,0 0 16,-1 0-16,-16 18 0,-1-18 16,-17 0-16,-1 0 15,1 17-15,0-17 0,-1 0 16,1 0-16,0 0 15,-18 18 1,-18 0 0,0-1-1,18 1-15,-17-18 16,-1 17-16,18 1 16,-18 0-16,1-1 0,17 1 15,-18-18-15,18 18 0,-18-1 16,18 1-16,0 0 15,-17-1-15,17 1 0,0-1 16,0 1 0,0 0-16,0-1 15,0 1-15,0 0 16,0-1 0,0 1-16,0 0 15,0-1-15,0 1 16,-18-18-16,18 18 15,0-1-15,-18-17 16,18 18 0,-17-18-1,-1 17 1,1-17-16,-19 0 16,19 18-16,-36 0 0,0-18 15,0 17-15,-18 1 16,-17 0-16,18-18 0,-19 17 15,1 1-15,0 0 0,0-1 16,17 1-16,18-1 16,0 1-16,18 0 0,18-18 15,-1 0-15,0 0 16,18-18-16,0 0 0,0 1 16,0-18-16,0-1 0,0 1 15,18-18-15,-18 0 16,0 0-16,0 0 0,0 0 15,0 0-15,0 18 16,0 0-16,0 0 0,18 17 16,-18 0-16,0 1 0,0-1 15,17 18 48,-17 18-63</inkml:trace>
  <inkml:trace contextRef="#ctx0" brushRef="#br0" timeOffset="155376.01">10336 16757 0,'18'0'31,"-18"-18"-15,18 18 15,-18 18-31,0 0 16,0-1-1,0 1-15,0-1 0,0 19 16,0-19-16,-18 19 15,18-19-15,0 19 0,-18-19 16,18 1-16,0 0 0,-17-1 16,17 1-16,0-1 15,-18-17-15,18-17 16,0-1 0,0-17-16,18 0 0,-18 17 15,17-35-15,-17 18 0,18-1 16,0-16-16,-18 16 15,17 19-15,-17-1 0,0 0 16,18 1 0,-18 34-16,0 1 15,18 0-15,-18-1 16,0 1-16,17 17 16,-17-17-16,18-1 0,-1 1 15,-17 0-15,18-1 16,0 1-16,-18 0 0,17-18 15,1 17-15,0-17 16,-1 0-16,1-17 16,0 17-16,-18-18 15,17 0-15,-17 1 0,18-1 16,-18-17-16,0 17 16,0 1-16,0-1 0,0 0 15,0 1-15,0-1 16,-18 0-16</inkml:trace>
  <inkml:trace contextRef="#ctx0" brushRef="#br0" timeOffset="155753.87">10813 16704 0,'17'0'16,"-17"18"-16,0-1 16,-17-17-16,17 18 15,-18 0-15,18-1 16,-18 1-16,18-1 0,0 1 16,-17 0-16,17-1 15,0 1-15,0 0 0,0-1 16,0 1-16,0 0 0,17-18 15,-17 17-15,18-17 16,0 0-16,-1-17 16,1 17-16,0-18 15,-18 0-15,17 1 0,1-1 16,-18-17-16,17 17 0,-17-17 16,18-18-1,-18 18-15,0 17 0,-18 0 16,1 18-16,-18 0 15,-1 0-15,1 0 0,-18 18 16,0 17-16</inkml:trace>
  <inkml:trace contextRef="#ctx0" brushRef="#br0" timeOffset="157481.74">6103 16792 0,'0'0'0,"-71"18"16,36-18-16,-18 0 15,18 0-15,0 0 0,-18 0 16,18 0-16,-1 0 16,1 0-16,0 0 0,17 0 15,-17 0-15,17 0 0,18-18 16,18 18 0,17 0-1,18 0-15,0 0 16,17 0-16,19-17 0,16 17 15,19 0-15,-1 0 0,19-18 16,-19 18-16,0 0 16,-17 0-16,0 0 0,-18-18 15,1 18-15,-37 0 16,1 0-16,-17 0 0,-19 0 16,1 0-16,0 0 15,-18 18-15,-18-18 16,0 18-16,1-18 0,-1 17 15,-17 1-15,17-1 16,0 1-16,1 0 0,-1 17 16,18 0-16,0-17 0,-17 17 15,17 18-15,0-18 16,0 1-16,0 17 0,0 0 16,0-18-16,0 18 15,-18-18-15,18 18 0,0-18 16,-18 18-16,18-18 0,0 1 15,0-19-15,0 19 16,-17-19-16,17 1 0,-18 0 16,18-1-16,-18-17 0,1 0 15,-19 0-15,1 0 16,0 0-16,-18 0 16,0 0-16,-18 0 0,1 0 15,-1 0-15,-17 0 0,-18 0 16,18 0-16,0-17 15,-18 17-15,18 0 0,0 0 16,17-18-16,1 18 0,-1-18 16,18 1-16,18 17 15,0-18-15,17 0 0,0 1 16,18-1-16,0 0 16,0 1-16,18-1 0,0 0 15,-1-17-15,-17 0 0,18 0 16,0-1-16,-1-17 15,1 18-15,-18-18 0,17 0 16,1 0-16,-18 1 16,18 16-16,-18 1 0,17 17 15,-17 1-15,0-1 0,0 0 16,0 36 0,-17 0-1,17-1 1,0 1-16,0 0 0</inkml:trace>
  <inkml:trace contextRef="#ctx0" brushRef="#br0" timeOffset="158517.15">6174 17216 0,'-18'0'15,"0"0"1,18-18-16,-17 0 16,17 36 15,0 0-31,0-1 0,0 1 15,0-1-15,0 1 16,17 0-16,-17-1 0,0 1 16,18 0-16,-18-1 15,18-17-15,-1-17 16,1-1 0,0 0-16,-18 1 15,17-1-15,-17 0 0,18 1 16,-18-1-16,17 18 15,-17 18 1,0-1-16,0 1 16,0 0-16,0-1 15,18 19-15,-18-1 0,0-17 16,0 17-16,0 0 0,0-17 16,-18 17-16,18-17 15,-17-1-15,-1 1 0,1-18 16,-1 0-1,18-18-15,0 1 16,0-19-16,0 19 16,18-1-16,-18 0 15,17 1-15,1 17 0,-18-18 16,17 1-16,1-1 16,0 0-16,-1 1 0,19-1 15,-19 0-15,1 1 0,0-1 16,17 18-16,-35-18 15,17 1-15,1 17 16,-36 0 0,18 17-1,-17 1 1,17 0 0,0-1-16,0 1 0,0 0 15,0-1 1,17-17-16,1 0 15,0-17 1,-1-1-16,1 18 16,-18-18-16,18 1 0,-1-1 15,-17 0-15,18 18 16,-18-17-16,18-1 0,-18 1 16,0-1-16,0 0 15,0 1-15,0-1 16,0 0-1,17 18-15,-17 18 16,18-18 0,-1 18-16,-17-1 0,18 1 15,0 0-15,-18-1 16,17 1-16,-17-1 0,0 1 16,0 0-16,0-1 15,0 1-15,-17 0 0,-1-1 16,0 1-16,1-18 0,-1 18 15,1-18-15,-1 0 16,-17-18-16,17 18 0,0-18 16</inkml:trace>
  <inkml:trace contextRef="#ctx0" brushRef="#br0" timeOffset="168998.6">15557 10442 0,'0'-17'16,"0"-1"-16,18 18 15,-18-18-15,18 18 16,-18-17-16,17 17 0,1 0 31,-18 17-31,18-17 0,-18 36 16,17-19-16,-17 18 0,18 18 16,-18 0-16,0 0 15,0 18-15,-18 17 0,18-17 16,-17 17-16,-1 0 15,0 0-15,1 0 0,17 1 16</inkml:trace>
  <inkml:trace contextRef="#ctx0" brushRef="#br0" timeOffset="169710.95">15311 12612 0,'0'0'0,"-18"-53"16,18 18-16,-18-1 0,18-17 16,18 18-16,0 17 15,-1 1-15,1-1 16,-1 1-16,19 17 0,-19 0 15,19 17-15,-19 1 16,1-1-16,-18 19 0,0 17 16,0-18-16,-18 18 0,1 0 15,-19 17-15,1-17 16,0 0-16,-18 0 16,18-18-16,-18 1 0,17-1 15,19 0-15,-1-17 0,1-1 16,17 1-16,17-18 15,1-18-15,-1 18 16,36-17-16,-17-1 0,17 1 16,-1 17-16,1 0 15,0 0-15,-17 0 0,16 17 16,-16 1-16,-1 17 0,0 0 16,1 1-16,-19-1 15,1 18-15,0-18 0</inkml:trace>
  <inkml:trace contextRef="#ctx0" brushRef="#br0" timeOffset="170255.34">15275 14023 0,'0'0'0,"-17"0"0,-1-18 16,0 18-16,1-17 16,17-1-16,0 0 0,0 1 15,0-19-15,0 19 0,35-1 16,-17 1-16,17 17 16,0-18-16,0 0 0,1 18 15,-1 0-15,-17 0 16,-1 0-16,1 18 0,0 0 15,-18-1-15,0 1 0,0-1 16,0 1-16,0 17 16,0-17-16,-18 0 0,18-1 15,-18 1-15,1 0 0,17-1 16,-18 1-16,18-1 16,0 1-16,0 0 15,18-18 1,17 17-1,-17 1-15,-1-18 0,1 18 16,-18-1-16,17 1 0,1 0 16,-18-1-16,0 18 0,-18 1 15,18-19-15,-35 19 16,18-1-16,-19-17 0,1-1 16,0 19-16,-1-36 0,-16 17 15,-1-17-15,0-17 16,17-1-16,-16-17 0,16-1 15,1-17-15,17 0 16,-17 1-16</inkml:trace>
  <inkml:trace contextRef="#ctx0" brushRef="#br0" timeOffset="171302.99">15557 10566 0,'-17'0'15,"-1"-18"-15,1 18 32,17 18-1</inkml:trace>
  <inkml:trace contextRef="#ctx0" brushRef="#br0" timeOffset="172777.31">15381 12718 0,'0'0'0,"0"17"0,-18 1 16,1-18-16,17 18 0,-18-18 16,18 17-1,-17-17-15,17-17 16,17 17-16,-17-18 16,18-17-16,-1 17 0,1-35 15,17 18-15,-17-18 0,0 0 16,17 0-16,-17 0 15,-18 0-15,17 18 0,-17 0 16,0-1-16,-17 19 0,-1 17 16,-17 17-16,17 1 15,-17 17-15,-1 18 0,1 0 16,0 18-16,0-1 16,17 18-16,-17-17 0,35 17 15,0-17-15,0-1 0,17 54 16,1-71-1,17-18-15,1-17 0,-1-18 16,0 0-16,0-18 16,-17 0-16,17-35 0,-17 0 15,0 1-15,-1-1 0,-17-18 16,0 18-16,0 0 16,0 18-16,-35 0 0,17 35 15,-17 0-15,0 0 16,-1 35-16,1 0 0,0 1 15,0 16-15,17 1 0,0 0 16,18 0-16,0 0 16,18-18-16,0-17 0,17 0 15,18-18-15,-18 0 16,18-18-16,-18 0 0,18-17 16,-18 0-16,-17 17 0,17-17 15,-35 0-15,0 17 16,-17 18-16,-1 18 15,0-1-15,-17 19 16,0-1-16,0 18 0,-18 17 16,17 1-16,1-1 0,-18 19 15,18-1-15,0 0 16,17 0-16,0 0 0,1-17 16,17 0-16,0-1 15,17-17-15,19 0 0,-19-18 16,36-17-16,-17-18 0,16 0 15,37-18 1,-36 18-16,-18-17 0,0-1 16,0 0-16,-17 18 15,-18 18-15,-18 0 16,18-1-16,-35 18 16,17 18-16,-17-17 0,18 17 15,-19-18-15,19 18 0,-1-18 16,0-17-16,18-1 15,18-34-15,0-1 16,17-17-16,-17-36 0,17 1 16,-18-19-16,19-34 15</inkml:trace>
  <inkml:trace contextRef="#ctx0" brushRef="#br0" timeOffset="176218.87">19191 9066 0,'0'0'0,"0"-17"0,0-1 15,0 0 1,-18 1-16,36 17 31,-18 17-15,0 1-16,0 17 16,0-17-16,0 17 15,0 1-15,0 16 0,-18-16 16,18-1-16,-17 0 0,17 18 15,-18-17-15,18-19 16,0 18-16,-17-17 0,17 0 16,0-36-1,0 0 1,17 1-16,-17-18 0,18 17 16,-18-17-16,17 17 15,-17-17-15,18 17 0,-18 0 16,18 1-16,-1-1 15,1 0 1,0 18-16,-1 0 16,19 0-16,-19 0 15,1 0-15,-1-17 0,1 17 16,0 0-16,-1-18 16,1 18-16,0-17 0,-1-1 15,-17 0-15,18 18 0,-18-17 16,18-1-16,-18 0 15,17 1-15,1 17 32,-18 17-32,0 1 15,0 0-15,18 17 0,-18-17 16,0 17-16,0 0 16,0 0-16,0 1 0,0-1 15,0 0-15,0-17 16,0 0-16</inkml:trace>
  <inkml:trace contextRef="#ctx0" brushRef="#br0" timeOffset="176617.25">19844 9207 0,'0'0'0,"-18"0"0,0 18 15,18 0 1,-17-1-16,17 1 16,17 0-16,1-1 0,0 1 15,-1-18-15,1 18 16,0-18-16,17 0 0,-17 0 16,-1 0-16,1-18 0,-1 0 15,-17 1-15,0-1 16,0 0-16,-17 18 15,-1 0-15,-35 0 16,18 0-16,17 18 16,-17 0-16,17-1 0,1 1 15,-1 0-15,1-1 16,17 19-16,0-19 0,0 1 16,17-1-1,1-17-15,-1 18 0,1-18 16,0 0-16,17-18 0,-17 18 15,17-17-15</inkml:trace>
  <inkml:trace contextRef="#ctx0" brushRef="#br0" timeOffset="177293.96">20214 9260 0,'0'-17'15,"0"-1"1,18 18-16,-1 18 15,1-18-15,0 17 0,-1 1 16,1 17-16,-18-17 16,35 35-16,-35-18 15,0-17-15,0 17 16,0-17-16,0-1 0,-17 1 16,17 0-16,-18-18 0,18-18 31,0 0-31,0-17 15,18 0-15,-1 0 16,1-1-16,17 1 0,-17 0 16,-1 17-16,19 0 0,-19 1 15,-17-1-15,18 18 16</inkml:trace>
  <inkml:trace contextRef="#ctx0" brushRef="#br0" timeOffset="177635.66">20814 9454 0,'0'0'0,"-18"-17"15,18-1-15,-17 1 16,-1 17-16,0-18 0,1 18 16,-1 0-16,18 18 15,-18-1-15,1-17 0,-1 35 16,0-17-16,18 17 15,0 1-15,0-1 0,0 0 16,0 0-16,0-17 0,18 17 16,0-17-16,17-18 15,0 0-15,1 0 0,-1-18 16,18-17-16,-18 17 16,-17-17-16,17 0 0,-17 0 15,-18-1-15,0 1 0,-18-35 16,-17 52-1,-1 0-15,1 1 0,-18-1 16,0 18-16,18 18 16</inkml:trace>
  <inkml:trace contextRef="#ctx0" brushRef="#br0" timeOffset="179873.46">23742 8784 0,'0'0'0,"-18"-17"15,1-1-15,-1 18 0,18-18 16,-18 18-16,18-17 16,18-1-1,0 18-15,17 0 16,0-18-16,0 18 0,1 0 15,-19 0-15,19 0 16,-1 0-16,-17 18 0,-1 0 16,-17-1-16,18 19 15,-18-19-15,0 18 0,0 1 16,0 17-16,-18-18 16,18 0-16,0 18 0,-17-18 15,17 1-15,0-1 0,0 18 16,0-36-16,0 19 15,0-1-15,17 0 0,-17-17 16,0 0-16,0 17 0,0-17 16,-17-1-1,17 1-15,-18-18 0,0 17 16,1-17-16,-19 18 16,1-18-16,17 0 0,-34 0 15,16 0-15,1 0 0,0 0 16,-1 0-16,19 0 15,-1 0-15,1 0 0,-1-18 16</inkml:trace>
  <inkml:trace contextRef="#ctx0" brushRef="#br0" timeOffset="180101.89">23689 9278 0,'0'-18'0,"0"1"15,18-1-15,17 0 16,-17 18-16,17 0 16,0-17-16,0 17 0,1 0 15,-1 0-15,18 0 16,-18 0-16,18 0 0</inkml:trace>
  <inkml:trace contextRef="#ctx0" brushRef="#br0" timeOffset="180815.87">24606 9172 0,'0'0'0,"-17"0"16,17-17-16,-18 17 0,-17 0 15,17 0-15,-17 0 16,-1 0-16,19 17 0,-18 1 16,-1 17-16,19-17 15,-1 17-15,0 0 0,1 1 16,17-1-16,0-17 0,0 17 16,0-18-16,17-17 15,1 0-15,0 0 0,35-17 16,-36-1-16,18-17 15,-17 0-15,17-1 16,-17 1-16,0 17 0,-1-17 16,-17 17-16,18 18 15,-18 18 1,-18 0-16,18-1 0,0 1 16,0 17-16,0-17 15,0 17-15,18-17 0,0 17 16,-1-35-16,19 18 15,-1-1-15,0-17 0,-17-17 16,17-1-16,0 18 0,1-35 16,-19 17-16,1 1 15,-1-19-15,-17 1 0,0 17 16,0-17-16,0 0 16,0-18-16,-17 35 15,-1 18 1,18 18-1,18 0-15,-18-1 16,17-17-16,1 18 16,17-1-16,-17-17 0,17 0 15,1 18-15,-19-18 0,18 0 16,1 18-16,-19-18 16,1 0-16,-18 17 0,0 1 15,0 0 1,-18-1-16,1 19 0,-1-19 15,0 19-15,18-19 0,0 18 16,0-17-16,0 0 16,36 17-16,-1-35 0,0 18 15,36-18-15,-18 0 16,17 0-16,19 0 0,-1-18 16,0 0-16</inkml:trace>
  <inkml:trace contextRef="#ctx0" brushRef="#br0" timeOffset="181344.8">27358 8961 0,'-18'0'0,"18"-18"0,-17 0 31,34 18-31,1 0 16,0 0-16,-1-17 0,18 17 16,-17 0-16,17 0 15,1-18-15,-1 18 0,-17 0 16,17 0-16,-18 0 0,1 0 15,0 0-15,-18 18 16,0-1 0,0 1-1,-18 0-15,18 17 0,-18-18 16,18 19-16,-17-1 0,17 0 16,-18 18-16,18 0 15,0-18-15,0 18 0,0 0 16,0 0-16,18-18 15,-18 18-15,0-17 0,0 17 16,0-18-16,-18-18 0,1 19 16,-1-19-16,0 1 15,-17 0-15,0-18 0,-18 0 16,18 0-16,-18 0 16,17-18-16,-17 18 0,18-18 15,18-17-15,-1 17 0,18 1 16</inkml:trace>
  <inkml:trace contextRef="#ctx0" brushRef="#br0" timeOffset="181608.99">27464 9366 0,'0'0'0,"-36"-17"15,19-1-15,-1 0 16,36 1 0,17 17-1,-17 0-15,17 0 16,-17 0-16,17 0 0,0 0 16,0 17-16,1-17 0,-19 18 15,19-18-15,-19 0 16,19 18-16,-19-18 0,19 0 15</inkml:trace>
  <inkml:trace contextRef="#ctx0" brushRef="#br0" timeOffset="181997.92">27852 9296 0,'0'0'0,"17"0"16,-17 17-1,18-17-15,0 18 16,-1-18-16,1 18 16,0-18-16,-1 17 15,1 1-15,0 0 0,-1 17 16,1-18-16,-1 19 0,-17-1 15,18 0-15,-18 1 16,18-19-16,-18 18 0,0-17 16,0 0-16,-18-1 15,0-17-15,18-17 16,-17-19 0,17 19-16,0-18 0,0-1 15,0 1-15,17 0 0,19-18 16,-19 18-16,1-1 15,0 1-15,17 0 0,-17 17 16</inkml:trace>
  <inkml:trace contextRef="#ctx0" brushRef="#br0" timeOffset="182208.84">28522 9402 0,'18'0'0,"-36"0"0,53 0 31,-35 17-15,0 1-16,0-1 15,18 1-15,-18 0 0,0 17 16,18 0-16,-18-17 16,0 17-16,17-17 0,-17 17 15,0-17-15</inkml:trace>
  <inkml:trace contextRef="#ctx0" brushRef="#br0" timeOffset="182356.73">28663 9313 0,'0'0'0,"-17"-17"16,17-1-16,-18 0 0,18 1 15,0 34 1</inkml:trace>
  <inkml:trace contextRef="#ctx0" brushRef="#br0" timeOffset="182700.37">29034 9525 0,'17'0'47,"1"0"-32,0 0-15,-1 0 16,1-18-16,-1 1 16,-17-1-1,0 0-15,0 1 0,-17-1 16,-1 1-16,1 17 0,-1 0 15,-17 0-15,17 17 16,-17-17-16,17 35 0,0-17 16,-17 17-16,35-17 15,-18 17-15,18 1 0,0-19 16,18 18-16,0-17 0,17 0 16,0-1-16,1 1 15</inkml:trace>
  <inkml:trace contextRef="#ctx0" brushRef="#br0" timeOffset="183428.52">29492 9578 0,'0'0'0,"0"-35"16,0 17-16,-17 18 0,17 18 31,-18-18-31,18 17 0,0 19 16,0-19-16,-18 18 15,18-17-15,0 17 0,0-17 16,0 0-16,18-1 0,-18 1 16,18-18-16,-1 0 15,1 0-15,-1-18 0,1 1 16,0-1-16,17-17 16,-17-1-16,17 1 0,-17 0 15,17 0-15,-17 17 16,-1-17-16,18 17 0,-17 0 15,0 18-15,-18 18 16,0 0 0,-18-1-16,18 1 0,-18 17 15,18-17-15,0 17 0,18-17 16,0 17-16,-1-17 16,19-1-16,-1-17 15,0 18-15,0-18 0,18 0 16,-17-18-16,17 1 0,-18-1 15,0 0-15,0-17 16,1 18-16,-36-1 0,17 0 16,-17 1-16,-17-1 0,-1 18 15,0 0-15,-17 18 16,17-1-16,-17 1 0,0 17 16,17 0-16,1 1 0,-1-19 15,0 19-15,18-1 16,0-17-16,18-1 0,0-17 15,-1 0-15,1 0 16,17 0-16,-17-17 0,17-19 16,0 19-16,-17-36 15,17 17-15,-17-16 0,0-1 16,-1-18-16,1 1 0,-18-1 16,18 0-16,-18 1 15,0 17-15,0 0 0,0 18 16,-18 17-16,0 36 15,18-1-15,-17 19 16,17 17-16,-18-1 0,0 19 16,18 0-16,-17 17 15,17 0-15,0 0 0,17 0 16,1 1-16</inkml:trace>
  <inkml:trace contextRef="#ctx0" brushRef="#br0" timeOffset="184828.37">19509 10442 0,'0'-17'16,"0"34"-16,0-52 0,17 17 0,-17 1 16,0-1-1,-17 18-15,-1-18 0,0 18 16,-17 0-16,0 18 0,17 0 15,-17-18-15,0 17 16,-18 19-16,17-19 0,1 1 16,0 17-16,17-17 15,1 17-15,-1-17 0,0-1 16,18 19-16,0-19 0</inkml:trace>
  <inkml:trace contextRef="#ctx0" brushRef="#br0" timeOffset="185076.09">19420 11042 0</inkml:trace>
  <inkml:trace contextRef="#ctx0" brushRef="#br0" timeOffset="186284.21">19685 10442 0,'0'0'0,"-18"-35"15,1 35-15,-1 0 16,-17-18-16,0 18 0,-18 0 15,0 18-15,17-18 16,-17 18-16,18-1 0,0 18 16,-18-17-16,18 17 0,17-17 15,-17 17-15,17 1 16,1-19-16,-1 19 0,0-19 16,18 1-16,0-1 15,18 1-15,0 0 0,17-1 16,-18 1-16,36-18 0,-17 0 15,17 18-15,-1-18 16,1 17-16,0-17 0,-17 18 16,17 0-16,-36-1 15,18 1-15,-17 17 0,-18-17 16,0 17-16,-35 0 0,17 18 16,-17-18-16,-18 1 15,0-1-15,-18 0 0,19 1 16,-19-1-16,0-17 15,19-1-15,-19 1 0,18-18 16,0 0-16,18 0 0,0 0 16,17-18-16,18 1 15,0-1-15</inkml:trace>
  <inkml:trace contextRef="#ctx0" brushRef="#br0" timeOffset="186890.83">20249 10707 0,'0'0'0,"36"-35"16,-36 17-1,0 36 1,0-1-16,0 1 15,-18 17-15,18 18 0,-18 0 16,18 0-16,-17 17 16,-1-17-16,18 18 0,0-18 15,0 17-15,0-34 16,0-1-16,0 0 0,0-17 16,0-36-1,0-17-15,0-18 16,18-18-16,-18 1 0,17-18 15,1-1-15,0 1 0,17 0 16,-17 0-16,17 17 16,0 18-16,0 0 0,1 36 15,-19-1-15,19 18 16,-19 0-16,1 0 0,-18 18 16,0 17-16,-35 0 0,17 1 15,-17 17-15,-18-18 16,18 18-16,-18-18 0,0 18 15,0-18-15,0 1 16,0-19-16,18 1 0,-1-1 16,1-17-16,17 0 15,18-17-15,18-1 16,0 18-16,17-17 0,-17 17 16,17 0-16,0 0 15,1 17-15,-1 1 0,0 17 16,18 18-16,-18-18 0,-17 18 15,17-18-15,0 18 16,1-17-16,-1-1 0,0 0 16</inkml:trace>
  <inkml:trace contextRef="#ctx0" brushRef="#br0" timeOffset="187447.8">21008 10742 0,'0'0'0,"0"-35"0,0 17 0,-18 18 16,1 18-1,-1-1-15,18 19 16,-18-1-16,18 18 16,-17 0-16,17 0 0,-18 0 15,18 17-15,-18-17 0,18 0 16,-17-18-16,17 18 15,0-17-15,0-19 0,0 1 16,17-36 0,1-17-16,0 0 15,-1-1-15,19-17 0,-1-17 16,0 17-16,0-18 16,1 1-16,-1 17 0,0 0 15,1 18-15,-19-1 16,18 19-16,-17-1 0,-18 1 15,0 34 1,-53 18 0,36 1-16,-19-1 0,-17-17 15,18 17-15,-18 0 0,18 0 16,0 1-16,-1-1 16,1 0-16,17-17 0,1 17 15,17-17-15,0-1 16,0 1-16,35 0 0,-17-18 15,17 17-15,18 1 0,0 0 16,17-1-16,1 1 16,-1 0-16,-17-1 0,18 1 15,-18 0-15,0-1 16,-18 1-16,-17-1 0,-1-17 16,-17 18-16,0 0 0</inkml:trace>
  <inkml:trace contextRef="#ctx0" brushRef="#br0" timeOffset="189176.31">13511 10724 0,'0'0'0,"-17"0"16,-1 0 0,18-17-1,-18 17-15,54 0 47,-1 0-47,0 0 16,36 0-16,17 0 0,18 0 15,35 17-15,18-17 0,17 18 16,1 0-16,17 17 16,17-17-16,1-1 0,-18 19 15,0-19-15,-18 1 16,-35-1-16,1 1 0,-37 0 16,-34-1-16,-1-17 0,-34 0 15,-19 0-15,-34 0 16,-1-17-1,0 17-15,-17-18 16,18 18-16,-1 0 0,0-18 16,18 1 15,-17 17-31,17-18 0,0 1 16,0-1-16,0 0 0,-18 1 15,18-19-15,0 19 16,-18-1-16,18 0 0,-17 1 15,17-1-15,-18 1 16,18-1-16,-18 18 16,36 0-1,0 18 1,-1-1-16,1 1 0,0-18 16,17 35-16,0-17 15,53 35-15,-52-36 16,-1 19-16,0-19 0,1 18 15,-19 1-15,1-1 16,-18 0-16,-18 1 0,-17 16 16,-18-16-16,0 17 15,-35 17-15,17-17 0,-35 18 16,18-18-16</inkml:trace>
  <inkml:trace contextRef="#ctx0" brushRef="#br0" timeOffset="191039.51">19491 12382 0,'0'0'0,"18"-17"0,-18-1 0,0 1 15,-18 17-15,0-18 16,-17 18-16,0 0 0,-18 18 16,0-1-16,18 1 0,-18-1 15,0 1-15,18 17 16,-18 1-16,17-1 0,1 0 15,17 1-15,1-19 0,17 18 16,0 1-16,17-1 16,1-17-16,17 17 0,1 0 15,17-17-15,-1 17 16,1 0-16,0-17 0,-17 17 16,-1 1-16,0-1 0,-17-18 15,-18 19-15,-36-1 16,1 0-16,0 1 0,-18-1 15,-18-17-15,-17 17 16,18-18-16,-1-17 0,1 0 16,17 0-16,17 0 0,1-35 15,35 18-15</inkml:trace>
  <inkml:trace contextRef="#ctx0" brushRef="#br0" timeOffset="191613.47">20091 12788 0,'0'-17'16,"-18"-1"-16,0 18 16,18 18-1,-17 17-15,17-18 16,0 19-16,0-1 15,-18 18-15,18-18 0,-18 18 16,1 0-16,17-18 0,-18 18 16,18-17-16,-17-1 15,17-18-15,-18 1 0,18-36 16,0 1 0,0-1-16,0-70 15,0 17-15,18 1 0,-18-18 16,17 17-16,1-17 15,17 17-15,-17 1 0,17 17 16,0 0-16,-17 18 16,17 17-16,1 0 0,-1 18 15,-18 18-15,1 0 0,0 17 16,-18 0-16,-18 1 16,0 16-16,-17 1 0,0-17 15,-18 17-15,0-1 0,0 1 16,-17-17-16,-1-1 15,0 0-15,19-17 0,-1-1 16,17 1-16,19-18 16,-1 0-16,36-18 15,-1 18 1,19 0-16,-1 0 0,0 0 16,0 18-16,18 0 0,0-1 15,0 19-15,0-19 16,0 19-16,0-1 0,18 0 15,-19-17-15</inkml:trace>
  <inkml:trace contextRef="#ctx0" brushRef="#br0" timeOffset="192125.34">20902 12841 0,'0'0'0,"-18"-53"15,18 36-15,-17-1 0,-1 18 16,1 0-16,-1 0 0,18 18 16,-18 17-16,1 0 0,17 0 15,0 1-15,-18 17 16,18-1-16,0-16 0,-18 17 16,18-18-16,0 0 15,0 1-15,0-19 0,0 1 16,0-36-1,18 1-15,0-19 16,17 1-16,0-18 0,18 0 16,-18 0-16,18 0 15,0 18-15,-18-18 0,18 35 16,-35-17-16,17 18 0,-35 34 31,-17 1-31,-19-1 16,1 19-16,0-1 15,-18 0-15,0 1 0,0-1 16,0 0-16,0-17 0,18 17 16,0 0-16,-1-17 15,36 0-15,0-1 0,0 1 16,18 0-16,0-1 16,35 1-16,0-1 0,-1 1 15,19 0-15,0-1 0,17 1 16,-18 0-16,18-1 15,-17 19-15,-18-19 0,-18 18 16</inkml:trace>
  <inkml:trace contextRef="#ctx0" brushRef="#br0" timeOffset="192737.05">18627 14358 0,'0'0'0,"0"-18"0,0 1 16,0-1-16,-18 18 15,18-18-15,-18 18 16,1 0-16,-1 0 0,0 18 15,1-18 1,17 18-16,-18-1 0,18 1 16,0 0-16,0-1 0,18 1 15,-1 0-15,19 17 16,-1-17-16,0-1 16,1 1-16,16-1 15,19-17-15,0 18 0,-18-18 16,17 18-16,-17-18 0,0 17 15,-18 1-15,0 0 16,-17 17-16,-18-17 0,-18 17 16,1 0-16,-18 0 15,-18 1-15,-18 17 0,1-18 16,-1 0-16,-17 0 0,17-17 16,-17 0-16,35-1 15,-17 1-15,34-18 0,1 0 16,17-18-16,18 1 15,18-19-15</inkml:trace>
  <inkml:trace contextRef="#ctx0" brushRef="#br0" timeOffset="193509.89">19685 14464 0,'18'-18'16,"-36"36"-16,36-53 0,-1 35 15,-17-18-15,-17 18 32,-1 0-17,18 18-15,0-1 16,0 1-1,18-18 17,-18-18-1,0 36 16,-18 0-47,18-1 15,-18 18-15,18 1 16,-35 34-16,17-17 16,18-18-16,-17 18 0,-1 0 15,18-17-15,-17-1 16,17 0-16,0-17 0,-18-1 16,18 1-16,-18-18 15,18-18-15,0 1 16,0-19-16,0 1 0,18-18 15,-18-17-15,18-1 16,17 1-16,-18-1 0,19 1 16,-19-1-16,19 36 0,-1-1 15,-17 1-15,17 35 16,-18 0-16,1 0 0,0 0 16,-1 18-16,-17 17 15,0-17-15,-17 17 0,17 0 16,-36 1-16,19-1 0,-36 0 15,18 0-15,-18 1 16,17-19-16,-16 19 0,16-19 16,1-17-16,0 18 15,17-18-15,0 0 0,36 0 16,0 0-16,-1 0 16,19 0-16,-1 17 15,0-17-15,0 18 0,18 0 16,-17-1-16,-1 1 0,18 0 15,-18 17-15,0-17 16,18-1-16,-17-17 0</inkml:trace>
  <inkml:trace contextRef="#ctx0" brushRef="#br0" timeOffset="194032.6">20549 14464 0,'-17'18'16,"-1"-18"-16,0 17 15,1 18-15,-1-17 0,18 17 16,-18 1-16,1 17 16,-1-18-16,1 0 0,17 18 15,-18-18-15,0 18 16,18-18-16,-17-17 0,17 17 15,0-17-15,17-53 32,1 17-32,17-35 15,0 18-15,1-36 16,17 18-16,-18 1 0,18-1 16,-18 0-16,18 17 0,-18 1 15,-17 18-15,-18-1 16,-18 36-1,1-1-15,-19 1 16,1-1-16,0 19 0,-18-1 16,0-17-16,18 17 0,-18 0 15,0-17-15,18 17 16,17 0-16,-17-17 0,35 0 16,0-1-16,0 1 0,0 0 15,35-1-15,0 1 16,1-1-16,34-17 0,-17 18 15,35 0-15,-17-1 16,-1 1-16,19 0 0,-19-1 16,1 1-16,-18 0 0,-18-1 15</inkml:trace>
  <inkml:trace contextRef="#ctx0" brushRef="#br0" timeOffset="195749.9">19085 16192 0,'18'-17'16,"-36"34"-16,54-34 0,-36-1 15,17 1-15,-17-1 0,18 18 16,-18-18-16,0 1 0,0-1 15,0 0 1,-18 18-16,1 0 0,-19 0 16,19 0-16,-19 0 15,1 0-15,0 18 0,0 0 16,-1-1-16,1 1 0,0 0 16,17-1-16,0 1 15,18-1-15,0 19 0,18-19 16,0-17-16,-1 18 0,1 0 15,17-1-15,1 1 16,-1 0-16,0-1 0,0 1 16,-17 0-16,17 17 15,-17-18-15,0 1 0,-18 17 16,0 1-16,-18-19 0,0 19 16,1-19-16,-19 1 15,1 17-15,0-17 0,17-18 16,-17 17-16,0-17 15,17 0-15,18-17 16</inkml:trace>
  <inkml:trace contextRef="#ctx0" brushRef="#br0" timeOffset="196367.72">19491 16492 0,'0'0'16,"53"-35"-16,-53 17 15,18 1-15,-18-1 16,-18 1-16,0 17 16,1 0-1,17 17-15,-18-17 0,0 18 16,1-1-16,17 1 16,-18 0-16,18 17 0,-18-17 15,18-1-15,0 1 16,0 0-16,18-1 15,0-17-15,-1 0 16,1-17-16,0 17 16,-1-18-16,1 18 15,0 0 1,-18 18-16,0-1 16,17 18-16,1-17 15,-1 0-15,1-18 16,0 0-16,-1 0 0,19 0 15,-1 0-15,0-18 0,0-17 16,1 0-16,-1-1 16,0-17-16,1 0 0,-19 1 15,18-19-15,-17 0 16,0 1-16,-18-1 0,0 18 16,-18 0-16,0 18 0,1 18 15,-1 17-15,1 0 16,-19 35-16,19 0 0,-1 18 15,18 0-15,-18 0 16,18 17-16,0-17 0,0 18 16,18-18-16,0-18 0,-18 18 15,17-18-15,1 1 16,0-19-16,17 1 0,-18-18 16,1 0-16,17-18 15,-17 1-15,17-1 0,-17 0 16,0 1-16,-1-1 0,1 18 15,-18-18-15</inkml:trace>
  <inkml:trace contextRef="#ctx0" brushRef="#br0" timeOffset="197777.81">20320 16369 0,'0'0'0,"-18"-18"16,1 1-16,-1-1 15,0 18 1,18 18 0,0-1-16,0 1 15,0 0-15,0-1 0,-17 18 16,17 1-16,0-19 15,0 19-15,-18-1 0,18-17 16,0-1-16,0 1 0,18-18 16,-1 0-1,-17-18-15,18-17 16,0 17-16,-1-17 16,-17 0-16,18 17 0,0-17 15,-1 0-15,-17 17 0,18 0 16,-18 1-16,18 17 15,-18 17 1,0 1 0,0 17-16,0-17 0,0-1 15,17 19-15,-17-19 16,0 1-16,18 0 0,-1-18 16,1 0-16,0 0 15,-1-18-15,-17 0 16,18-17-16,0 17 0,-1 1 15,1-1-15,-18 1 0,18-1 16,-1 18 0,-17 18-1,0-1-15,0 1 16,0-1-16,0 1 0,0 0 16,0-1-16,0 1 15,0 0-15,0-1 0,18-17 16,-1-17-16,1-1 15,0 0-15,-1 1 16,1-19-16,17 19 0,-17-18 16,0 17-16,17 0 0,-35 1 15,18-1-15,-18 36 16,0-1 0,0 19-1,0-19-15,0 18 0,0-17 16,0 17-16,17-17 0,1 0 15,-1-1-15,1 1 16,17 0-16,1-18 16,-1 0-16,0-18 0,-17 18 15,17-35-15,-17 17 0,-1-17 16,1-1-16,0 19 0,-18-18 16,0-1-16,0 1 15,0 17-15,0 1 0,-18-1 16,-17 18-16,17 0 15,0 18-15,1-1 0,-18 1 16,17 0-16,18-1 0,-18 19 16,18-19-16,0 1 15,0-1-15,18 1 0,0-18 16,-18 18-16,17-18 16,1 0-16,-1-18 0,1 0 15,0 18-15,-18-17 0,17-1 16,1 1-16,-18-1 15,0 0-15,18 18 16,-18 18 0,17 0-1,-17-1-15,18 1 16,0-18-16,-1 17 16,1-17-16,17 0 0,0 0 15,-17 0-15,17 0 16,1-17-16,-19-1 0,19 1 15,-19-19-15,1 19 0,-1-19 16,1 19-16,0-19 16,-18 19-16,17-1 0,-17 36 31,0-1-15,0 1-16,0 0 0,0 17 15,0-17-15,0-1 16,0 19-16,18-19 0,0 1 15,-1-18 1,1 0-16,0-18 0,17 1 16,-18-1-16,19-17 0,-1-1 15,0 1-15,1 0 16,-1-1-16,-18 19 0,1-1 16,17 1-16,-17 17 15,-18 17-15,0 1 16,0-1-16,0 19 0,0-1 15,-18 0-15,18 1 16,0-1-16,0 0 0,-17 0 16,17-17-16,-18 17 0</inkml:trace>
  <inkml:trace contextRef="#ctx0" brushRef="#br0" timeOffset="198867.39">19191 17216 0,'0'0'0,"0"-18"15,0 0-15,-18 18 16,18-17-16,-17 17 0,-1 0 15,-17 0-15,17 0 16,-17 0-16,17 0 0,-17 17 16,17 1-16,1 0 15,-1-1-15,1 1 0,-1-1 16,18 19-16,0-19 16,0 1-16,18 0 0,-1-1 15,1 1-15,-1-18 0,19 18 16,-19-1-16,1-17 15,0 18-15,-1-1 0,1 1 16,0 0-16,-18-1 16,0 1-16,-18 0 15,0-1-15,1 1 0,-1-18 16,-17 18-16,-1-18 16,1 17-16,0-17 0,0 0 15,17 0-15,-17 0 0,17 0 16,18-17-16,0-1 15,0 0-15,18 1 0</inkml:trace>
  <inkml:trace contextRef="#ctx0" brushRef="#br0" timeOffset="200835.55">19491 17445 0,'0'0'16,"35"-35"-16,-35 17 15,0 0 1,-17 18-16,17-17 16,-18 17-16,0 0 0,1 17 15,-1 1 1,0 0-16,18-1 0,-17 18 16,-1-17-16,18 17 0,-18-17 15,18 0-15,0-1 16,18 1-16,0-18 15,-1-18 1,1 18-16,-18-17 0,18-1 16,-18 0-16,17 1 15,-17-1 1,0 36 0,0-1-16,0 1 15,18 0 1,0-1-16,17-17 15,-17 0-15,-1 0 16,1-17-16,17-1 0,-17 0 16,17-17-16,-17 0 0,-1 0 15,1-18-15,0 0 16,-1 0-16,-17 0 0,18 0 16,-18 18-16,0-1 15,0 1-15,-18 18 0,1 17 16,17 17-16,-18 18 0,18-17 15,-18 35-15,18-18 16,0 18-16,0 0 0,0 0 16,18-18-16,0 18 15,-1-18-15,1 1 0,-1-19 16,19 19-16,-1-19 0,0-17 16,1 0-16,16 0 15,-16-17-15,-1-1 0,0 0 16,-17 1-16,17-1 15,-17 0-15,-18 1 0,18-1 16,-18 1-16,0-1 0,0 0 16,0 1-16,-18-1 15,18 0-15,-18 18 0,18-17 16,0-1-16,-17 18 16,-1 18-1,0-1 1,18 1-16,-17 35 15,17-18-15,0-17 16,0-1-16,0 19 16,0-19-16,17 1 15,1-18-15,0 0 16,-1-18-16,1 1 16,0-1-16,-1 0 0,1-17 15,-1 18-15,1-19 0,0 19 16,-18-1-16,17 0 15,-17 1-15,18 17 16,-18 17 0,0 1-16,0 0 15,18-1-15,-18 1 0,17 0 16,-17 17-16,18-18 16,0 1-16,17 0 0,-18-1 15,19-17-15,-1 0 16,0 0-16,-17 0 0,17-17 15,-17-1-15,17-17 16,-17 17-16,-18 1 0,17-1 16,1 0-16,-18 1 0,0-1 15,0 36 17,0-1-32,0 1 0,0 0 15,0-1-15,0 1 16,0-1-16,0 1 0,18-18 31,-1-18-15,1 1-16,0-1 15,-1 1-15,1-1 0,0 0 16,-1 1-16,-17-1 0,18 0 16,-1 18-16,1 0 15,-18 18 1,0 0-16,0-1 0,0 1 15,18 0-15,-1-1 16,1 1-16,17-1 0,1 1 16,-1 0-16,0-1 15,18-17-15,0 0 0,-18 0 16,18 0-16,-18 0 0,-17-17 16,17-1-16,-35 0 15,18-17-15,-18 18 0,0-19 16,0 19-16,-18-1 15,1-17-15,17 17 0,-18 0 16,0 18-16,1 0 0,-1 18 16,0 0-16,18-1 15,-17 1-15,-1 17 0,18-17 16,-17 17-16,17-17 0,0-1 16,0 1-16,0 0 15,17-18-15,1 0 16,-1-18-16,1 0 15,17 1-15,-17-1 0,0 1 16,-1-1-16,1 0 0,0 1 16,-18 34-1,0 1 1,17 0 0,-17-1-16,18 1 15,-18-1-15,18-17 0,-1 18 16,1-18-16,-1 0 15,19 0-15,-19-18 0,19 18 16,-19-17-16,19-1 16,-19 1-16,18-19 0,-17 19 15,17-1-15,-17 0 0,0 1 16,-1-1-16,1 18 16,-18-18-16,18 18 0,-1 18 31,-17 0-31,0-1 15,0 1-15,0 0 0,0-1 16,0 1-16,0 0 16,0-1-16,18-17 15,-1 0-15,1 0 16,0 0-16,-1-17 0,1-1 16,0 0-16,-1 1 0,19-1 15,-19 0-15,1 1 16,0-1-16,-1 18 15,-17-18-15,18 18 16,-18 18-16,0 0 16,0-1-1,0 1-15,0 0 16,0-1-16,0 1 0,0 0 16,17-1-1,-17 1-15,18-18 0</inkml:trace>
  <inkml:trace contextRef="#ctx0" brushRef="#br0" timeOffset="204815.42">24236 10742 0,'0'-18'16,"0"1"15,17-1-16,1 18 1,0-17-16,-1 17 0,19-18 16,-19 18-16,19 0 15,-19 0-15,1 0 0,-1 0 16,-17 18-16,0-1 0,0 1 16,-17 17-16,-18 0 15,17 1-15,-17-1 0,-1 0 16,1-17-16,0 17 0,0-17 15,17-1-15,0 1 16,1-18-16,34-18 16,19 1-1,-19-1-15,18 0 16,1 18-16,-1-17 0,-17 17 16,17 0-16,-17 17 15,-1 1-15,1 0 0,-18-1 16,-18 19-16,1 17 0,-1-18 15,-17 0-15,-1 0 16,1 1-16,0-19 0,-18 19 16,18-19-16,-1-17 15,1 18-15,0-18 0,17 0 16,1 0-16,17-18 16,0 1-16</inkml:trace>
  <inkml:trace contextRef="#ctx0" brushRef="#br0" timeOffset="205251.97">24924 10795 0,'0'0'0,"17"-35"16,-17 17-1,0 0-15,0 1 16,18 17-1,0 0-15,-1 0 0,1 0 16,0 0-16,-1 0 16,18 0-16,-17 0 0,0 0 15,-36 0 1,0 17-16,1-17 16,-1 18-16,-17-18 0,0 18 15,-1-1-15,1 1 16,17 0-16,-17-1 0,18 1 15,17 0-15,0-1 0,0 1 16,0-1-16,35 19 16,-18-1-16,1-17 0,17 17 15,1 0-15,-1 0 16,-17 1-16,17 17 0,-18-18 16,-17 0-16,0-17 0,0 17 15,-17 0-15,-18 1 16,17-1-16,-17 0 0,-18-17 15,17 17-15,1-17 16,-18 17-16</inkml:trace>
  <inkml:trace contextRef="#ctx0" brushRef="#br0" timeOffset="205858.42">23971 12577 0,'0'-18'16,"0"0"-16,0 1 16,18 17-16,0-18 0,17 18 15,-18-18-15,19 18 0,17 0 16,-18 0-16,18 18 15,-18-18-15,0 18 0,-17 17 16,-18-17-16,0-1 16,0 18-16,-18 1 0,-52 34 15,35-52-15,-18 17 16,17 0-16,1-17 16,0 0-16,17-1 0,1-17 15,-1 18-15,18 0 16,18-18-16,-1 0 15,18 17-15,1-17 0,-1 18 16,18-18-16,-18 18 16,0-1-16,1 18 0,-19-17 15,1 17-15,-18 1 16,-18-1-16,-17 0 0,0 1 16,-18-1-16,0 18 0,0-18 15,0-17-15,18 17 16,0-17-16,-1-18 0</inkml:trace>
  <inkml:trace contextRef="#ctx0" brushRef="#br0" timeOffset="206049.19">24642 12700 0,'0'0'0,"105"-71"15,-52 54-15,-17 17 0,-19 0 16,1 17-16,-1 1 0,-17 0 15,0 17-15,0 18 16,0 0-16,0 0 0,0 17 16,0 1-16,0-1 15,-17 1-15,-1 17 0,1 0 16,-1-17-16</inkml:trace>
  <inkml:trace contextRef="#ctx0" brushRef="#br0" timeOffset="206943.87">23654 14746 0,'0'0'0,"17"-35"0,-17 0 16,0 17-16,0-17 0,0 17 16,0 0-16,0 1 0,18-1 15,0 0-15,-1 1 16,19 17-16,-1 0 0,0 0 15,0 0-15,1 17 0,-19 1 16,19 0-16,-19-1 16,-17 19-16,0-1 0,0 0 15,-17 0-15,-1 1 16,0-19-16,1 19 0,-19-1 16,19-17-16,-19-1 15,19 1-15,-18-18 0,17 17 16,0-17-16,36 0 31,0 0-15,17 0-1,-18 0-15,1 0 0,17 0 16,-17 0-16,17 18 0,-17 0 16,0-18-16,-18 17 15,17 1-15,-17 0 0,0 17 16,-17-17-16,-1-1 15,0 1-15,-17 0 0,0-1 16,-1 1-16,-16-1 0,16-17 16,-17 18-16,18-18 15,0 0-15,0-18 0,17 18 16,-17-17-16,35-1 0,0-17 16,0 17-16</inkml:trace>
  <inkml:trace contextRef="#ctx0" brushRef="#br0" timeOffset="207526.5">24659 14764 0,'0'0'0,"0"-18"16,-17 0-1,-1 18-15,0 0 16,1 0-16,-1 0 0,0 0 16,1 0-16,-1 18 0,0 0 15,1-1-15,-1 1 16,0 17-16,1 1 0,-1-19 15,18 18-15,0 1 16,0-1-16,0 0 0,18-17 16,-1 17-16,1-17 0,17-18 15,1 0-15,-1 0 16,0 0-16,18-18 0,-18-17 16,1 17-16,-19-17 0,19 0 15,-36-18-15,0 18 16,0-1-16,-18 1 0,-17 0 15,-1-1-15,1 19 16,0-1-16,-18 18 0,-18 0 16,18 18-16,1 17 0</inkml:trace>
  <inkml:trace contextRef="#ctx0" brushRef="#br0" timeOffset="208769.05">24112 16104 0,'0'0'0,"-17"-17"16,-1-1-1,18 0 1,18 18 15,-1 0-15,1 0-16,0 18 15,17-18-15,-17 0 0,-1 0 16,1 0-16,-1 0 16,1 0-16,0 0 0,-1 0 15,1 0-15,0 0 16,-1 0 0,-17 18-16,18-1 15,-18 1 1,18 0-16,-18-1 15,0 1 1,-18-1-16,18 1 0,-18 0 16,1-18-16,-1 17 0,18 1 15,-18 0-15,1-1 16,-1 1-16,18 0 31,-18-18 16,18 17-47,-17 1 47,-1 0-16,1-1-15,17 1-1,-18-1 1,0-17-16,18-17 47,0-1-31,-17 18-1,-1 0 1,0 0-1,1 0 17,-1 18-1,0-18 0,36 0 0,0 0-15,-1 0 0,-17-18-16</inkml:trace>
  <inkml:trace contextRef="#ctx0" brushRef="#br0" timeOffset="209109.7">23777 16104 0,'0'0'0,"0"-17"31,0 34-15,0 1 0,0 0-16,0-1 0,0 18 15,0 1-15,0-1 16,0 0-16,-17 1 0,17-1 16,0-17-16,-18 17 15,18 0-15,0-17 0,0-1 16,0 1-16,0 0 0,18-18 15</inkml:trace>
  <inkml:trace contextRef="#ctx0" brushRef="#br0" timeOffset="209584.7">24130 16104 0,'0'0'0,"0"-17"0,-35-1 15,17 18-15,18-18 0,-18 18 16,1 0 0,34 0-1,1 0-15,0 18 16,-1-18-16,1 18 16,17-18-16,-17 17 0,17 1 15,-17-18-15,17 18 0,-17-1 16,-1-17-16,-17 18 15,18-1-15,-18 19 0,0-19 16,0 1-16,0 17 16,-18-17-16,18 17 0,-17-17 15,17 17-15,-18-17 0,18 17 16,-18-17-16,1 17 16,-1-17-16,18-1 0,-17 1 15,17 0-15</inkml:trace>
  <inkml:trace contextRef="#ctx0" brushRef="#br0" timeOffset="209802.34">24148 16439 0,'-18'0'0,"36"0"0,-54-17 16,54 17-16,0-18 15,-1 18-15,1 0 16,35-17-16,-18 17 0,0-18 16,18 0-16,-17 18 0,16 0 15,-16-17-15,17 17 16,-18-18-16</inkml:trace>
  <inkml:trace contextRef="#ctx0" brushRef="#br0" timeOffset="210244.13">24007 17163 0,'0'0'0,"0"-18"15,0 36 1,0-1 0,0 36-1,0-35-15,0 17 16,0 0-16,0-17 0,0 17 15,0 1-15,0-19 0</inkml:trace>
  <inkml:trace contextRef="#ctx0" brushRef="#br0" timeOffset="210592.05">24465 17145 0,'0'0'15,"53"-18"-15,-18 18 16,-17 0-16,17 0 0,-17 0 16,0 0-16,-1 18 0,1 0 15,-1 17-15,-17-17 16,0-1-16,0 18 0,0 1 16,0-19-16,-17 19 15,17-19-15,0 1 0,-18 17 16,18-17-16,0-1 15,0 1-15,18-18 16,-1 0-16,1 0 0,17 0 16,1 0-16,17-18 0,-18 18 15,18-17-15,0-1 16,0 1-16,-1 17 0,-16-18 16,-19 18-16,1 0 15,0-18-15</inkml:trace>
  <inkml:trace contextRef="#ctx0" brushRef="#br0" timeOffset="211925.87">27817 11095 0,'17'-18'0,"-34"36"0,52-53 0,-18 17 16,-17 0-1,18 1-15,-36 34 16,1 1-1,-1 0-15,-17 17 16,17 0-16,-17 0 0,0 18 16,-1-17-16,1 17 15,0-18-15,17 0 0,1-17 16,-19-1-16</inkml:trace>
  <inkml:trace contextRef="#ctx0" brushRef="#br0" timeOffset="212106.96">27411 11060 0,'0'-18'16,"0"36"-16,17-18 15,-17 17 1,18 1-16,17-1 0,-17 19 16,17-1-16,1 0 15,16 1-15,-16-1 0,17 18 16,-18-18-16,18-17 15</inkml:trace>
  <inkml:trace contextRef="#ctx0" brushRef="#br0" timeOffset="212476.68">28363 10971 0,'0'0'0,"-17"-35"15,-1 35-15,18 18 16,0-1 0,0 1-16,18 0 0,-1 17 15,1-17-15,17-1 0,-17 18 16,17-17-16,-17-18 16,17 18-16,-17-18 15,17 0-15,-17-18 0,17 0 16,-17 1-16,-1-18 0,1 17 15,-1-17-15,-17 17 16,0 0-16,-17 18 16,-1 36-16,1-1 15,-1 0-15,-17 18 16,17 0-16,0 18 0,-17-1 16,17 1-16,1-1 15,-1 1-15,1-18 0,-1 0 16,0 0-16,1-1 0</inkml:trace>
  <inkml:trace contextRef="#ctx0" brushRef="#br0" timeOffset="212898.76">28928 11201 0,'0'0'15,"-18"0"1,18-18-16,0 0 0,0 36 31,18-18-15,-1 18-16,1-1 0,0-17 16,17 18-16,-17 0 15,17-18-15,-17 17 0,-1 1 16,18-18-16,-17 18 15,-18-1-15,0 1 16,0-1-16,-18 1 0,-17 0 16,0 17-16,-18-17 15,18-1-15,-1 1 0,1 0 16,0-1-16,17 1 16,1-1-16,17 1 0,0 0 15,17-18-15,1 17 0,35-17 16,0 0-16,17 0 15,1-17-15,17 17 0,0-18 16,-17 18-16,-1-18 16,1 18-16,-36-17 0</inkml:trace>
  <inkml:trace contextRef="#ctx0" brushRef="#br0" timeOffset="214109.78">29792 11395 0,'0'-18'16,"0"0"-1,0 1 1,18 17 46,-18 17-46,17-17 31,1 0-47,0 0 16,-1 0-16,1 0 15,0-17-15,-1 17 0,1 0 16,-18 17-1</inkml:trace>
  <inkml:trace contextRef="#ctx0" brushRef="#br0" timeOffset="-213545.8">28169 12947 0,'18'-18'0,"-18"1"16,18 17-16,-18-18 16,0 36 15,0 17-16,0-17 1,-18 17-16,0 0 0,1 0 16,-1 18-16,0 0 15,1-17-15,-19-1 0,19 18 16,-1-36-16,1 19 16,-1-19-16,18-34 15,0-19-15,0 1 16,0 0-16,18-18 15,-18 0-15,17 0 0,-17 0 16,18 0-16,-18 18 0,17 0 16,-17 17-16,0 0 15,18 18-15,-18 18 0,0 0 16,0-1-16,18 1 16,-18 17-16,17 0 0,1 1 15,0-1-15,-1 0 0,1-17 16,17 0-16,0-1 15,-17-17-15,17 0 0,1 0 16,-19-17-16,19-19 16,-19 19-16,19-19 0,-19 1 15,1 0-15,-1 0 0,-17-1 16,18 19-16,-18-1 16,0 0-16</inkml:trace>
  <inkml:trace contextRef="#ctx0" brushRef="#br0" timeOffset="-213230.49">28963 13088 0,'0'0'0,"18"0"16,-1 0-16,1 0 0,-36 18 31,1-1-31,-1 19 0,0-19 15,-17 19-15,17 16 16,1-16-16,17-1 0,0 0 16,17 18-1,19-53-15,-1 0 0,18 0 16,-18-35-16,18 17 0,-18-35 16,1 18-16,-1-18 15,-35 18-15,0-18 0,0 18 16,-18-1-16,1 1 0,-19 17 15,-16 18-15,-1 0 16,-18 18-16,0 17 0,-17 1 16</inkml:trace>
  <inkml:trace contextRef="#ctx0" brushRef="#br0" timeOffset="-212030.88">28152 14623 0,'0'0'0,"17"-18"15,-17 0-15,18 1 0,-18-1 0,0 0 16,0 1 0,18 17-16,-18 17 31,0 1-31,0 0 0,0 17 15,0 0-15,0 1 0,0 16 16,17-16-16,-17-1 16,18 0-16,-1-17 0,1 17 15,0-35-15,17 18 16,0-18-16,1 0 0,-1-18 16,18 1-16,-36-19 0,19 19 15,-1-19-15,-17 1 16,-1 0-16,-17 17 0,18-17 15,-18 17-15,-18 18 16,1 18-16,-1 0 16,0 17-16,1 0 0,17 0 15,-18 18-15,0 0 16,18 0-16,-17 0 0,17 18 16,-18-18-16,18-1 0,0 19 15,-17-18-15,17-18 16,-18 18-16,0-18 0,1-17 15,-1 0-15,18-1 16,-35 1-16,17-18 0,0-18 16,18 1-16,-17-1 0,17-17 15,0-1-15,17-16 16,1 16-16,17-17 0,1 0 16,-1 1-16,0 16 15,0 1-15,18 17 0,-17-17 16,-1 17-16,0 1 0,0-1 15,1 0-15,-19 1 16,19-1-16,-19 1 0,1-1 16,-18 0-16,0 1 15,-18 17 1,1 17-16,-1 1 0,0 0 16,18-1-16,-17 1 15,-1-1-15,18 19 0,0-19 16,0 1-16,18-18 15,-1 18-15,1-18 0,0 0 16,17-18-16,0 18 0,0-18 16,1-17-16,-1 17 15,0-17-15,-17 18 0,17-19 16,-17 1-16,17 17 16,-17 1-16,-18-1 0,17 18 15,-17 18-15,18-18 16,-18 35-16,18-17 15,-1-1-15,1 19 0,-18-1 16,18 0-16,-1 0 16,-17-17-16,0 17 0,0 1 15,0-19-15,-17 19 0,-19-19 16,1 1-16,-18-1 16,0 1-16,0 0 0,0-1 15,-17-17-15,-1 18 16</inkml:trace>
  <inkml:trace contextRef="#ctx0" brushRef="#br0" timeOffset="-211241">28205 16228 0,'0'-18'0,"0"0"15,17 1 1,-17 34 15,18 1-31,-18 0 16,0-1-16,17 1 0,-17 0 15,18-1-15,0 19 16,-1-36-16,1 17 0,0-17 16,17 0-16,-17 0 15,17-17-15,-17-1 0,17 0 16,0 1-16,-17-19 0,-1 19 16,1-1-16,0 0 15,-18 1-15,0-1 0,0 36 31,0-1-31,-18 19 0,18-1 16,0 0-16,0 18 0,0 0 16,0 0-16,0 0 15,0 0-15,0 17 0,0-17 16,0 18-16,-18-18 16,1-18-16,17 18 0,-36-18 15,19-17-15,-1 0 0,1-18 16,-19 0-16,19-18 15,-1 0-15,18-17 0,0 0 16,0-18-16,18 0 0,-1-18 16,19 18-16,-1 1 15,18-19-15,-18 36 0,18-18 16,-18 18-16,18 17 16,-18 0-16,-17 1 0,17 17 15,-17 0-15,0 0 0,-1 0 16,1 0-16,-1 0 15</inkml:trace>
  <inkml:trace contextRef="#ctx0" brushRef="#br0" timeOffset="-210322.75">29104 16404 0,'18'-35'15,"-18"17"1,17 1-1,-17-1 1,18 18 0,-18 18-16,18-1 15,-1 1 1,1-18-16,0 0 16,-1 0-16,1 0 15,0-18-15,-1 1 0,1-1 16,-1 0-16,-17 1 15,0-1-15,0 0 16,-35 1-16,18 17 0,-19 0 16,1 0-16,0 17 15,-1 19-15,-16-19 0,16 19 16,19-1-16,-1 0 0,0 18 16,18-18-16,0-17 15,18 17-15,17-17 0,1 0 16,-1-1-16,18-17 15,0 0-15,17-17 0,-17 17 16,18-18-16,-1-17 0,-17 17 16,0-17-16,0 17 15,-18-17-15,1 17 0,-19 1 16,-17-19-16,0 19 0,0-1 16,-17 0-1,-1 18-15,0-17 0,1 17 16,-1 0-16,0 0 15,18 17 1,18-17 0,0 18-1,-1-18-15,1 0 16,0 0-16,-1-18 16,1 18-16,17 0 0,-17-17 15,17-1-15,-17 18 0,-1-18 16,19 1-16,-19 17 15,-17-18-15,18 0 0,-1 18 16,-17 18 15,0 0-15,0-1 0,-17 1-16,17 17 0,0-17 15,0 0-15,-18 17 16,18 0-16,-17-17 0,-1 17 15,0-17-15,-17 17 0,17-17 16,-17 17-16,0-17 16,0-1-16,-1-17 0,-17 18 15,18-18-15,-18 17 16,0-17-16</inkml:trace>
  <inkml:trace contextRef="#ctx0" brushRef="#br0" timeOffset="-209296.65">28716 17251 0,'0'0'0,"0"-35"0,-18 17 15,1 0-15,17 1 0,-18 17 16,1-18-16,-1 18 16,18 18-16,-18-1 15,18 1-15,0 0 0,0-1 16,0 1-16,0-1 15,0 1-15,18 0 0,-18-1 16,18 1-16,-1-18 0,1 18 16,17-18-16,-17 0 15,-1-18-15,19 18 0,-19-18 16,19 1-16,-19-1 16,1 0-16,-1 1 0,1-1 15,0 1-15,-1 17 16,-17 17-1,0 1-15,0-1 0,0 1 16,0 0-16,18 17 0,-18-17 16,0-1-16,0 19 15,0-1-15,0-18 0,0 1 16,-18 17-16,1-17 16,-1 17-16,0-17 0,-17 0 15,18-1-15,-1-17 16,-17 0-16,17 0 0,0 0 15,18-17 1,18-1-16,0 0 16,-1 1-16,1-1 0,17 0 15,-17 1-15,17-1 16,0 0-16,1 1 0,-1-18 16,0-1-16,1 1 0,-1 0 15,0-1-15,0 1 16,1 0-16,-19 0 0,1 17 15,0 0-15,-18 1 0,-18 34 32,0 1-32,1 0 0,-1 17 15,18-17-15,-18 17 16,18-18-16,0 1 0,0 17 16,0-17-16,0 0 0,18-18 15,-18 17-15,18-17 16,-1 0-16,1 0 0,17-17 15,-17 17-15,-1-18 16,1 0-16,17 1 0,-17-1 16,0 0-16,-18 1 15,17-1-15,1 1 0,0 17 16,-1 0 0,1 0-16,-1 0 15,1 0-15,0 0 0,-1 17 16,1 1-16,0-1 15,-18 1-15,0 0 16,0-1-16,-18 1 0,18 0 16,-18-1-16,1-17 15,-19 18-15,19 0 0,-18-18 16,17 17-16,-17-17 0,-1 0 16,19 0-16,-19-17 15</inkml:trace>
  <inkml:trace contextRef="#ctx0" brushRef="#br0" timeOffset="-208221.05">30868 9419 0,'-18'0'31,"1"0"-31,-1 0 16,36-17 0,-1 17-1,1 0-15,35 0 0,0 0 16,17 0-16,19 0 15,-1 0-15,0 0 0,18 0 16,-18 0-16,0 17 16,0-17-16,-35 18 0</inkml:trace>
  <inkml:trace contextRef="#ctx0" brushRef="#br0" timeOffset="-207849.69">30956 11412 0,'0'0'0,"-88"-17"0,53-1 16,-18 18-16,18-18 0,-1 18 16,19 0-16,34 0 15,19 18-15,16-18 16,19 18-16,17-1 0,0 1 15,18 0-15,18-1 16,-18 1-16,-1 0 0,-16-1 16,-19 1-16</inkml:trace>
  <inkml:trace contextRef="#ctx0" brushRef="#br0" timeOffset="-207435.42">30639 13441 0,'0'0'0,"-36"17"0,1-17 0,0 18 16,17-18-16,1 0 15,17 18-15,17-18 0,1 17 16,17-17-16,18 18 16,18-18-16,-1 0 0,18 0 15,1 0-15,-1 0 16,-18 0-16,1 0 0,-1 18 16</inkml:trace>
  <inkml:trace contextRef="#ctx0" brushRef="#br0" timeOffset="-207033.85">30745 14799 0,'0'0'0,"-36"18"0,19-18 0,-19 0 15,54 17 1,17-17 0,18 0-16,0 0 15,18 0-15,17 0 0,0 18 16,0-18-16,0 0 0,1 0 16,-1 0-16,-18 0 15,1 0-15,-36 18 0</inkml:trace>
  <inkml:trace contextRef="#ctx0" brushRef="#br0" timeOffset="-206633.06">30939 16157 0,'0'0'0,"-18"-35"16,0 35-16,-17-18 0,17 18 15,1 0-15,-1 0 0,0 0 16,1 0 0,34 18-16,1-18 15,0 0-15,17 18 0,-17-18 16,35 0-16,0 0 16,-1-18-16,1 18 0,18-18 15,-18 18-15,17-17 16,-17 17-16,-17 0 0,-1 0 15,-18 0-15</inkml:trace>
  <inkml:trace contextRef="#ctx0" brushRef="#br0" timeOffset="-206411.57">30639 16986 0,'-18'18'0,"18"0"16,0-1-16,35-17 16,1 0-16,-1-17 15,0-1-15,18 0 0,18 1 16,-18-1-16,0 0 0,-1 1 16,-16-1-16,17 18 15,-18 0-15,0-18 0</inkml:trace>
  <inkml:trace contextRef="#ctx0" brushRef="#br0" timeOffset="-205436.87">32438 9243 0,'0'17'78,"18"1"-62,-1-18-16,1 18 16,-1-18-16,1 0 0,0 0 0,-1 0 15,1 0-15,0 0 0,-1 0 0,1 0 16,0 0-16,-18-18 15,-18 18-15,0 0 16,1 0-16,-19 0 0,19 0 16,-1 0-16,0 0 0,1 0 15,-1 18-15,1-18 16,-1 0-16,0 17 16,18 1-16,-17 0 15,17-1 1,0 1-16,0 17 0,0-17 15,17 17-15,-17-17 0,0 17 0,18 0 16,-18 1-16,0-19 0,0 18 0,0 1 16,0-1-16,0 0 15,0 18 1,0-18-16,0-17 0,0 0 16</inkml:trace>
  <inkml:trace contextRef="#ctx0" brushRef="#br0" timeOffset="-205079.62">32597 9719 0,'0'0'0,"0"-18"0,17 1 0,-17-1 31,18 18-31,0 0 0,-1 0 15,1 18-15,-1-1 16,1 1-16,-18 0 0,18-18 16,-18 17-16,0 1 0,17 0 0,-17-1 15,0 1-15,0-1 0,0 1 0,0 0 16,-17-1-16,-1 1 0,0-18 16,1 0-16,-1 0 15,1-18-15,17 1 16,0-1-16,0-17 0,0 17 15,0 1-15,17-19 0,-17 19 16,18-1-16,-18-17 0,17 17 0,1 0 0,0 1 16,-1-1-16,1 18 15,0 0-15,-1 0 0</inkml:trace>
  <inkml:trace contextRef="#ctx0" brushRef="#br0" timeOffset="-203286.4">33055 9701 0,'0'0'0,"0"-17"0,-17-1 15,17 0-15,-18 18 16,0-17-16,1 17 16,-1 0-1,0 17-15,18 1 0,-17 0 16,17 17-16,0-17 0,-18-1 15,18 1-15,0 0 0,0-1 0,0 1 16,0-1-16,0 1 0,18 0 16,-1-18-1,-17-18-15,18 18 0,0-18 0,-1 1 16,1-1-16,0 1 16,-18-1-16,0 0 0,17 1 0,-17-1 15,0 0-15,0 36 31,0 0-31,0-1 16,18 1-16,-18 0 16,0-1-16,0 1 0,18-1 15,-18 1-15,17 0 0,-17-1 16,18-17-16,-1 0 16,1 0-16,-18-17 15,18 17-15,-18-18 0,0 0 16,0 1-16,17 17 0,-17-18 15,0 1-15,0-1 16,0 0-16,0 1 16,18 17-1,0 0 1,-1 17 0,-17 1 15,0 0 109,0-1-124,0 1 0,0-36 46,18 1-46,-18-1-1,0 0-15,0 1 16,0-1-16,0 0 16,-18 18-16,18-17 0,0-1 0,-17 0 15,17 1-15,0-1 0,0 1 0,-18-1 16,18 0-16,-18 18 16,1 0-16,17 18 15,0 0-15,-18-1 0,18 1 0,-18-1 16,18 19-16,-17-19 0,17 1 0,0 17 15,0-17-15,0 0 0,0-1 0,0 1 16,0-1-16,0 1 0,17 0 16,1-1-16,0-17 15,-1 0-15,1-17 16,0 17-16,-18-18 0,17 18 0,-17-18 16,18 18-16,-18-17 0,0-1 0,18 1 15,-18-1-15,0 0 0,17 18 16,-17-17-16,0-1 0,0 36 15,0-1 1,0 1-16,0 0 0,0 17 16,0-18-16,0 19 0,0-1 0,0-17 15,18 17-15,-18 0 0,0 18 0,0-18 0,0 1 16,17-1-16,-17 0 0,0 1 16,0-1-16,0-18 0,0 19 0,0-19 15,-17 19-15,17-19 0,-18-17 0,18 18 16,-17 0-16,-1-18 0,0 0 15,1 0-15,17-18 0,-18 18 16,18-18-16,0 1 0,0-1 0,0 0 16,18-17-16,-18 0 0,17 0 0,1-1 15,0 1-15,-1 0 0,18-18 0,-17 18 16,0-18-16,-1 17 0,1 1 0,0 0 16,-1-1-16,1 1 0,0 0 0,-1 17 15,-17 1-15,18-19 0,0 19 16,-18-1-16,0 0 0,17 1 0,-17-1 15,0 1-15,0-1 0,-17 18 16,-1 0 0,0 18-16,18-1 0,-17-17 15,17 18-15,-18-1 0,18 1 0,0 0 16,0-1-16,-18 1 0,18 0 0,0-1 16,18 1-16,-18 0 0,18-18 15,-18 17-15,17-17 0,-17 18 0,18-18 16,0 0-16,-1 0 15,1 0-15,-18-18 0,17 18 0,1-17 16,0-1-16,-1 0 0,-17 1 16,0-1-1,0 0-15,0 36 47,18 0-31,0-18 15,-18-18-15,17 18-16,-17-18 0,18 1 15,-18-1-15,0 0 0,18 1 0,-18-1 16,0 1-16,17-1 0,-17-17 0,0-1 16,0 19-16,0-19 0,0-16 0,18 16 15,-18 1-15,0-18 0,0 0 0,0 18 16,0 0-16,0-1 0,0 1 0,0 17 15,-18 1-15,1 34 16,17 1-16,0 17 0,0-17 16,-18 17-16,18 0 0,0 18 0,0-17 15,0-1-15,0 18 0,18-18 0,-18 18 16,17-18-16,-17 18 0,18-17 0,-18 16 16,17-16-16,1 17 0,-18-18 0,18-17 15,-1 17-15,-17-18 0</inkml:trace>
  <inkml:trace contextRef="#ctx0" brushRef="#br0" timeOffset="-203123.83">33602 9578 0,'0'0'0,"0"-18"0,0-17 16,18 17-1,-1 18-15,1-17 0,0 17 16,17 0-16,-17-18 0,17 18 0,-18 0 15,1 0-15,17 18 0,-17-18 0</inkml:trace>
  <inkml:trace contextRef="#ctx0" brushRef="#br0" timeOffset="-200250.86">32385 11553 0,'0'-17'15,"18"-1"1,-1 1 15,1 17-15,-18-18-16,0 0 31,0 1-15,0-1 15,0 36 16,0-1-47,0 1 15,0 0-15,0-1 0,0 18 0,18-17 16,-18 0-16,0-1 0,17 19 16,1-19-16,-1 1 0,1 0 15,0-18-15,-1 17 0,1-17 0,0 0 16,-1 0-16,1-17 0,0 17 0,-1-18 15,1 18-15,-1-18 0,1 1 0,0-1 16,-18 0-16,17 1 0,-17-1 0,18 0 16,-18 1-16,0-1 0,0 1 0,0-1 15,0 0-15,-18 18 16,1 0-16,17 18 16,0 0-16,-18-18 0,18 35 0,0-18 15,0 1-15,0 17 0,0-17 0,18 17 16,-18 1-16,0-1 0,0 0 15,0 0-15,0 1 0,0 17 0,-18-18 16,18 0-16,-18 18 0,1-18 0,17 1 16,-18-1-16,18-17 0,-17 17 0,17-18 15,-18 1-15,0 0 0,18-36 16,0 0 0,0 1-16,18-18 0,-18 17 0,18-17 15,-1-1-15,1 1 0,17-18 0,-17 18 16,17 0-16,0-18 0,1 17 0,-1 1 15,-17 0-15,17 0 0,-18 17 0,19-17 16,-19 17-16,1-17 0,-18 17 0,18 0 16,-18 1-16,0-18 0,17 17 15,-17 0-15,0 1 0,-17-1 0,-1 0 16,18 1-16,-18 17 0,1 0 16,-1 0-16,18 17 0,-18 1 15,18 0-15,0-1 0,0 1 16,0 0-16,0-1 0,0 1 0,0 17 15,18-17-15,-18-1 0,18 1 0,-1 0 16,-17-1-16,18 1 0,0-18 0,-1 18 16,1-18-16,0 17 0,17-17 0,-18 0 15,19 0-15,-19-17 0,19 17 0,-19-18 16,1 0-16,17 18 0,-35-17 16,18-1-16,-1 0 0,-17 1 0,0-1 15,0-17-15,0 17 0,0 1 0,0-1 16,0 0-16,0 1 0,0-1 15,0 0-15,18 18 0,0 0 16,-1 0-16,1 0 0,0 0 16,-1 18-16,1 0 0,0-18 0,-1 17 0,1 1 15,-18 17-15,18-17 0,-18 17 0,17-17 16,-17 17-16,0-17 0,-17 17 0,-1-17 16,0 17-16,1 0 0,-1-17 0,-17 17 15,17-17-15,-17-1 0,-1 1 0,1 0 16,18-1-16,-19 1 0,1 0 15,0-1-15,-1 1 0,1-18 0,0 17 16</inkml:trace>
  <inkml:trace contextRef="#ctx0" brushRef="#br0" timeOffset="-199189.84">32367 13441 0,'0'0'0,"0"-18"15,-17 18 1,-1 18-16,18 17 15,0-17-15,18 17 0,-1 0 16,-17 1-16,18-1 0,0 0 16,-1-17-16,19-1 0,-19 1 0,1-18 15,-1 0-15,1 0 0,0 0 0,-1-18 16,1 1-16,0-1 0,-1 0 0,1 1 16,0-1-16,-1-17 0,1 17 0,-18-17 15,17 17-15,-17 1 0,0-1 0,18 18 16,-36 18-1,18-1-15,-17 19 0,17-19 0,0 19 16,0-1-16,0 0 0,0 18 0,0-18 16,0 1-16,0 17 0,0-1 0,0 90 15,0-90 1,0-16-16,0 17 0,-18-18 0,1 0 0,-1 0 16,18 1-16,-18-1 0,1-17 15,-1-1-15,0 1 0,1-18 0,-1 0 16,0 0-16,1-18 0,17 1 15,0-1-15,0-17 0,17-1 0,1 1 16,0-18-16,17 18 0,-17-18 0,17 0 16,0-17-16,0 17 0,1 0 0,-1 18 15,18-18-15,-18 17 0,-17 1 0,17 0 16,0-1-16,-17 19 0,0-1 0,-1-17 16,1 35-16,-18-18 0,18 1 0,-18-1 15,17 18-15,-17-18 0,0 1 16,0 34-1,-17-17-15,17 18 0,-18 0 16,18-1-16,-18 1 0,1 0 0,-1-1 16,18 1-16,-18 17 0,18-17 0,0-1 15,0 1-15,0 0 0,0-1 0,18 1 16,0 0-16,-18-1 0,17-17 0,1 18 16,0-18-16,-1 0 0,1 0 0,0 0 15,17 0-15,-18-18 0,19 1 0,-19-1 16,19 18-16,-19-18 0,19-17 0,-19 17 15,1 1-15,-1-1 0,1-17 0,-18 17 16,18 1-16,-18-1 0,0 0 16,17 1-16,-17-1 0,0 0 0,0 36 31,18-18-31,-18 18 16,18-1-16,-18 1 0,17 0 0,-17-1 15,18 1-15,-18 17 0,0-17 0,18-1 16,-18 19-16,17-19 0,-17 19 0,0-19 15,0 1-15,0 0 0,0-1 0,0 1 16,0-1-16,-17 1 0,-1-18 0,0 18 16,1-18-16,-1 17 0,-17-17 15,-1 0-15,19 18 0,-18-18 0,-1 0 0,1 18 16,0-18-16,-1 0 0,1 0 16</inkml:trace>
  <inkml:trace contextRef="#ctx0" brushRef="#br0" timeOffset="-198108.89">32262 15152 0,'0'0'0,"-36"0"15,19 0-15,17 17 16,-18 1-16,18 0 15,0 17 1,0 0-16,0-17 0,35 17 16,-17-17-16,0-1 15,-1-17-15,18 0 0,-17-17 16,17 17-16,-17-18 0,0 1 16,-1-19-16,-17 19 0,18-1 0,-18-17 15,0 17-15,0 0 0,18 1 16,-18 34-1,0 1 1,0 0-16,0-1 0,0 19 0,0-19 16,0 19-16,0-1 0,0 0 15,0 0-15,0 1 0,-18 17 16,18-18-16,-18 0 0,18 0 16,-17 1-16,-1-1 15,0 0-15,1-17 0,-1-18 16,-17 0-16,17 0 15,1-18-15,17 1 16,0-19-16,17 1 0,-17 0 16,18-1-16,-1 19 0,19-18 15,-19 17-15,19-17 0,-1 17 0,-17 0 16,17 18-16,0-17 0,-17-1 16,17 0-16,0 1 0,1-1 0,-19 18 15,18-17-15,1-1 0,-19 0 0,1 1 16,17-1-16,-17 0 0,-18 1 0,18 17 15,-18-18-15,17 0 0,-17 1 16,0-1-16,-17 18 0,-1 0 16,0 0-16,1 0 0,-1 0 15,0 0-15,18 18 0,-17-18 16,-1 17-16,18 1 0,-18-18 0,18 18 16,0-1-16,0 1 0,0 0 0,0-1 15,0 1-15,0 0 0,18-1 0,-18 1 16,0-1-16,18 1 0,-1 0 15,1-18-15,0 0 16,-1 0-16,1 0 0,0 0 0,-1-18 16,19 18-16,-19-18 0,18 1 0,-17-1 15,0 1-15,17-1 0,-17-17 0,-18 17 16,17 0-16,1-17 0,-18 17 0,18 1 16,-18-18-16,17 17 0,-17 0 0,0-17 15,0 17-15,18 1 0,-18-1 16,0 0-16,17 18 0,1 0 15,0 18 1,-18 0-16,0-1 0,17-17 0,-17 18 16,18 17-16,-18-17 0,18 0 0,-1-1 15,-17 1-15,18-1 0,0 19 0,-18-19 16,17 1-16,-17 0 0,0-1 16,18 1-16,-18 0 0,0-1 0,-18 1 15,1-1-15,-1 1 0,0 0 0,1-18 16,-1 17-16,-17-17 0,17 18 15,-17-18-15,0 0 0,17 18 0,-17-18 0,17 0 16,-17 0-16,-1 0 16</inkml:trace>
  <inkml:trace contextRef="#ctx0" brushRef="#br0" timeOffset="-197376.78">32262 16228 0,'17'-18'16,"-34"36"-16,34-54 0,1 19 0,-18-1 16,0 1-16,-18 34 47,1 18-47,17-17 0,-18 0 15,18 17-15,-18-17 0,18-1 16,0 1-16,0 0 15,0-36 1,18 0-16,-18-17 16,18 17-16,-18 1 15,0-1-15,0 0 0,0 1 16,17 17-16,1 17 16,-18 1-1,17 0-15,1-1 16,0 1-16,17 0 0,-17-1 15,-1 19-15,1-36 0,0 17 16,-1-17-16,1 0 16,-1 0-16,1 0 0,0-17 15,-18-1-15,17 0 0,1-17 16,0 17-16,-18-35 16,17 18-16,-17 0 0,0 0 15,0-1-15,0 19 16,0-1-16,0 0 0,-17 36 15,17 0 1</inkml:trace>
  <inkml:trace contextRef="#ctx0" brushRef="#br0" timeOffset="-197052.8">32949 16334 0,'0'0'0,"36"-18"16,-19 0-16,1 1 15,-18-1-15,0 0 16,0 1-16,-18 17 16,1 0-16,-1 0 15,18 17-15,0 1 16,0 0-16,0 17 0,0-17 16,18-1-16,-18 1 15,17-18-15,1 0 0,0 0 16,17 0-16,-17-18 0,17 1 15,-18-1-15,19-17 16,-19-1-16,1 19 0,0-19 16,-18 1-16,-18 18 15,0-1-15,1 18 0,-19 0 16,-16 18-16,-1-1 0,0 18 16,0 18-16</inkml:trace>
  <inkml:trace contextRef="#ctx0" brushRef="#br0" timeOffset="-196043.77">32544 16951 0,'0'0'0,"-36"-18"15,19 1 1,-1 17-16,1 0 0,-1 0 16,0 0-1,18 17-15,-17 1 0,17 0 16,0-1 0,0 1-16,0 0 15,0-1-15,0 1 16,17-1-16,-17 1 0,0 0 15,18-18-15,0 17 0,-1-17 16,18-17 0,-17 17-16,0-18 0,17 0 15,-17-17-15,17 18 0,-17-19 16,17 19-16,-18-1 16,1 0-16,-18 1 0,18 17 15,-18 17 1,-18 19-16,18-19 15,0 19-15,-18-1 16,18 0-16,0 0 0,0 1 16,-17 17-16,17-18 0,-18 0 15,18 18-15,-17-18 16,-1 1-16,0-1 0,1-18 16,-1 1-16,0 0 0,1-1 15,-1-17-15,0 0 16,1 0-16,-1 0 15,18-17-15,0-1 16,18 18-16,-1-18 0,1 1 16,0 17-16,-1-18 0,19 1 15,-19-1-15,19 0 16,-1 1-16,0-1 0,0-17 16,1 17-16,-1-17 15,0 0-15,-17 17 0,0-17 16,17 17-16,-35-17 0,17 17 15,-17 0-15,-17 18 16,-1 0 0,18 18-16,-17 0 15,-1-1-15,18 1 0,-18 0 16,18-1-16,0 1 0,-17 0 16,17-1-16,0 1 15,17-18-15,1 0 16,0 0-1,17-18-15,-18 18 0,19-17 16,-1-1-16,-17-17 0,17 17 16,0 0-16,-17 1 15,-1-1-15,19 18 0,-36-18 16,17 18-16,1 0 16,0 0-16,-18 18 0,17-18 15,1 0-15,-18 18 0,18-1 16,-1-17-16,-17 18 15,18 0-15,-18-1 16,0 1-16,-18 0 0,1-1 16,-1-17-16,0 18 15,-17-1-15,17-17 0,-17 18 16,0-18-16,0 0 16,-1 0-16,19-18 0,-19 18 15</inkml:trace>
  <inkml:trace contextRef="#ctx0" brushRef="#br0" timeOffset="-193658.98">32632 16951 0,'18'0'31,"-18"18"32,-18-18-63,0 0 15,18 17 1,-17-17-16,17 18 0,-18 0 0,0-1 15,18 1 1,0-1-16,0 1 0,0 0 16,0-1-16,0 1 0,18 0 15,0-1-15,-1-17 16,19 18-16,-1-18 0,0 0 16,0-18-16,18 18 15,-17-17-15,-1-1 0,18 0 16,-18 1-16,0-1 0,-17 0 15,0-17-15,-1 18 16,1-1-16,-18 0 0,0 1 16,-18 17-16,1-18 15,-1 18-15,0 0 0,-17 0 16,17 18-16,-17-18 0,18 35 16,-19-17-16,19 17 15,-1 0-15,0 0 0,1 1 16,-1-1-16,18-17 15,0 17-15,0 0 0,18-17 16,-1-1-16,1-17 0,17 0 16,-17 0-16,17 0 15,18-17-15,-18-1 0,1 0 16,-1-17-16,-17 0 16,17 0-16,-18-1 0,-17 1 15,18 0-15,-18 0 0,0 17 16,-18 0-16,-17 1 15,18 17-15,-19 17 0,1 1 16,0 17-16,-1 0 0,1 1 16,18-1-16,-1 18 15,0-18-15,18 0 0,0-17 16,18 0-16,0-1 16,17-17-16,-18 0 0,19 0 15,-19-17-15,19-1 0,-19-17 16,19 17-16,-19-17 15,-17 17-15,18-17 0,-18 0 16,0 17-16,-18-17 0,1 17 16,-1 1-16,0 17 15,-17 0-15,-18 0 0,0 0 16,-17 35-16,-1-18 16,0 19-16,-17-1 0,18 18 15,-1-18-15,18 18 0</inkml:trace>
  <inkml:trace contextRef="#ctx0" brushRef="#br0" timeOffset="-192873.19">32156 17445 0,'0'0'0,"-18"-18"16,0 1-16,1 17 15,17-18 1,-18 18-16,0 0 16,1 18-16,-1-18 15,18 17-15,-17 1 16,-1-1-16,0 19 0,1-19 15,17 19-15,-18-1 16,0 0-16,1-17 0,17 17 16,-18-17-16,18-1 0,-18 1 15,18 0-15,0-36 16,18 0 0,0-17-16,-18 0 15,17 0-15,1 17 0,0-17 16,-1-1-16,1 1 0,-18 17 15,18 1-15,-1 17 16,-17 17 0,18 1-1,-18 0-15,17 17 0,-17-17 16,18-1-16,0 1 0,-1 0 16,1-1-16,17 1 15,-17 0-15,0-18 0,17 0 16,-17-18-16,-1 18 15,1-18-15,-1 1 0,1-19 16,0 19-16,-1-19 0,1 1 16,0 17-16,-18-17 15,17 18-15,-17-1 0,0 0 16,0 1-16,18 17 16,-18 17-16,-18 1 15,18 17-15,0-17 16,0 17-16,0-17 15,0-1-15,0 19 0,18-19 16</inkml:trace>
  <inkml:trace contextRef="#ctx0" brushRef="#br0" timeOffset="-192498.8">32738 17639 0,'0'0'0,"53"-18"15,-36 1-15,19 17 16,-19-18-16,1 18 0,0 0 15,-1-18-15,-17 36 32,-17-18-32,-1 18 15,0-1 1,1-17-16,-1 18 0,0 0 16,1-1-16,-1 1 0,18-1 15,-18 1-15,18 0 16,0-1-16,0 1 15,18-18 1,0-18-16,-1 18 16,1-17-16,0-1 0,-1 0 15,-17 1-15,18-1 16,-18 1-16,0-1 0,0 0 16,0 1-16,-18 17 0,1-18 15,-1 18-15,-17-18 16,17 18-16,0 0 0,-17 18 15,17-18-15,1 18 16</inkml:trace>
  <inkml:trace contextRef="#ctx0" brushRef="#br0" timeOffset="-185220.16">17604 8996 0,'0'0'0,"0"-53"15,17 35-15,-17 1 16,0-1-16,0 0 0,0 1 31,0 34-15,-17 1-1,17 17-15,0 1 16,-18 16-16,18 1 0,-18 18 16,1 35-16,-1-18 15,18 35-15,-18 1 0,18 17 16,0 0-16,0 18 16,0 0-16,18-1 0,-18 1 15,18 18-15,-18-1 0,17 0 16,-17 1-16,0-1 15,-17 18-15,-1-18 0,0 1 16,1-1-16,-1 1 16,0-1-16,18 0 0,-17-17 15,17 18-15,0-1 0,0-17 16,0 17-16,0-17 16,0 17-16,0-17 0,-18 0 15,-17-1-15,17 1 0,1 0 16,-19-18-16,19 0 15,-1 0-15,0 0 0,1 1 16,-1-19-16,18 18 16,0-17-16,-17 17 0,17 0 15,0-18-15,-18 1 0,18-1 16,0 1-16,-18-1 16,1 1-16,17-1 0,0 1 15,-18-19-15,18 1 16,0 0-16,0 0 0,0 0 15,18-18-15,-18-17 0,17-1 0,-17 1 16,18-1-16,-18-17 0,18 0 0,-18 0 16,0 0-16,17 0 0,-17 0 0,0-18 15,0 0-15,0 18 0,0-18 0,0 1 16,0 17-16,0-18 0,0 0 0,0 0 16,0 1-16,0-1 0,0-17 0,0 17 15,0 0-15,0-17 0,0 17 0,0 0 16,0-17-16,0 17 0,0 1 15,0-1-15,0-17 0,0 17 0,0-18 16,0 1-16,0 0 0,0-1 16,-17-17-16,17-17 0,0-1 15</inkml:trace>
  <inkml:trace contextRef="#ctx0" brushRef="#br0" timeOffset="-182923.87">17780 8802 0,'0'0'0,"-18"0"16,1 0 0,17-18 15,17 18-16,-17-17-15,18 17 16,0-18-16,-1 18 0,19-18 16,-19 18-16,18-17 15,-17-1-15,17 18 0,-17-18 16,0 18-16,17 0 0,0 0 16,-17-17-16,17 17 15,18 0-15,0 0 0,18-18 16,-1 18-16,18 0 15,36-18-15,-18 18 0,35-17 16,0 17-16,0-18 0,0 0 16,18 18-16,-18-17 15,18 17-15,-18-18 0,17 1 16,1 17-16,0-18 16,17 18-16,1-18 0,-18 18 15,17-17-15,0 17 0,18-18 16,-35 18-16,17 0 15,1-18-15,-1 18 0,-17-17 16,17 17-16,-17 0 16,18-18-16,-19 18 0,19 0 15,-1 0-15,0 0 0,1-18 16,-1 18-16,1 0 16,-1 0-16,0 0 0,-17 0 15,18 0-15,-19 0 0,1 0 16,-18 0-16,18 0 15,0 0-15,-18 0 0,35 0 16,-17 0-16,17 0 16,-17 0-16,17 0 0,1 0 15,-18 0-15,-1 0 16,1 0-16,0 18 0,0-18 16,-1 0-16,-17 18 0,18-18 15,0 17-15,0 1 16,17-18-16,-17 18 0,17-1 15,1 1-15,-19 0 0,1-1 16,17 1-16,-17-1 16,0 1-16,0 0 0,-18 17 15,35-17-15,-17-1 16,0 19-16,17-19 0,-17 1 16,17 0-16,1 17 0,-19-18 15,19 1-15,-18 0 16,-1 17-16,1-17 0,-18-1 0,0 1 15,-17 0-15,-18-1 0,-1 1 0,1-1 16,-18-17-16,1 18 0,-1 0 0,-18-18 16,19 17-16,-19-17 0,1 0 0,17 18 15,-35-18-15,17 0 0,1 18 16,-18-18-16,17 0 0,-17 0 0,-17 0 16,16 17-16,-16-17 0,-19 0 0</inkml:trace>
  <inkml:trace contextRef="#ctx0" brushRef="#br0" timeOffset="-177737.22">17110 10583 0,'0'-35'0,"0"17"16,0 1-16,0-1 0,17 0 15,-17 1-15,0-1 16,0 1-16,18 34 31,-18 1-31,0-1 16,0 1-16,0 17 0,0 1 16,-18 17-16,18 17 15,-17-17-15,17 18 0,-18-1 16,18 1-16,-18-1 15,18 1-15,-17-18 0,17 0 16,0-18-16,0 0 0</inkml:trace>
  <inkml:trace contextRef="#ctx0" brushRef="#br0" timeOffset="-177035.72">16810 12435 0,'0'0'0,"0"-17"0,0-1 16,0 0 0,0 1-16,0-1 15,17 18-15,1 0 16,0 0-16,-1 0 0,19 0 15,-19 0-15,-17 18 16,18 17-16,-18 0 0,0 1 16,-18 17-16,1 0 0,-19-1 15,1 1-15,-18 0 16,18 0-16,0 0 0,-18-18 16,17 1-16,1-1 0,0 0 15,0-35-15,17 0 16,18-17-1,0-19-15,35 19 16,-17-19-16,17 19 0,0-19 16,-17 19-16,17 17 15,1 0-15,-1 0 0,0 17 16,-17 19-16,17-1 0,-17 0 16,17 1-16,-17 16 15,17 1-15,-17-17 0</inkml:trace>
  <inkml:trace contextRef="#ctx0" brushRef="#br0" timeOffset="-176405.31">16598 14252 0,'0'0'0,"-17"-17"16,17-1-16,0 0 15,17 1-15,1-1 0,-1 18 16,1-18-16,0 18 16,-1 0-16,19 0 0,-19 0 15,1 18-15,-18 0 0,0 17 16,0-17-16,0 17 16,-18 53-16,1-53 15,-1 18-15,0-17 16,1-1-16,-1 0 0,0 0 15,1-17-15,-1 0 16,1-1-16,17 1 16,17-18-1,1 0 1,-1 0-16,1 0 0,17 0 16,-17 18-16,0-1 0,-1 1 15,1-1-15,0 19 16,-18-19-16,0 19 0,0-1 15,0 0-15,-18 0 16,-17 1-16,17-1 0,-17 0 16,-1-17-16,1 0 0,0-1 15,-18 1-15,18-18 16,-1 0-16,1 0 0,-35-35 16,34-1-1,19 19-15,-1-1 0,0 0 16</inkml:trace>
  <inkml:trace contextRef="#ctx0" brushRef="#br0" timeOffset="-175882.47">16528 16245 0,'0'0'0,"-18"-35"16,18 17-16,0 1 15,-18-1-15,18 1 0,0-1 16,0 0-16,18 18 16,-18 18-1,0 17-15,0-17 16,18 17-16,-18 0 16,0-17-16,17 17 0,-17 1 15,18-19-15,0 1 0,-1 0 16,-17-1-16,18-17 15,-1-17-15,1-1 0,0 0 16,-1 1-16,-17-19 16,18 19-16,-18-1 0,18 0 15,-18 1-15,0-1 0,0 36 16,0 17 0,0-17-16,0 17 15,0 18-15,0-18 16,-18 89-16,18-71 15,-18-1-15</inkml:trace>
  <inkml:trace contextRef="#ctx0" brushRef="#br0" timeOffset="-175356.95">16369 17480 0,'0'0'0,"-18"-35"16,36 17-1,0 1-15,-1-1 16,1 0-16,17 18 0,-17-17 15,17-1-15,0 0 16,-17 1-16,0 17 0,-1-18 16,1 18-16,-36 18 31,1-18-31,-19 17 16,19 1-16,-1 0 15,-17-1-15,17 1 0,-17 0 16,17-1-16,1 1 15,17-1-15,-18 1 0,18 0 16,0-1-16,18-17 0,-1 18 16,1-18-16,-1 18 15,1-18-15,17 17 0,-17-17 16,17 18-16,-17 0 16,0-18-16,-1 17 0,-17 1 15,0 17-15,0-17 0,0-1 16,-17 19-16,17-19 0,-36 1 15,19 0-15,-1 17 0,-17-35 0,-1 18 16,1-18-16,0 0 0,0 0 16</inkml:trace>
  <inkml:trace contextRef="#ctx0" brushRef="#br0" timeOffset="-172132.43">17780 10037 0,'-18'0'31,"1"0"-31,-1 0 16,0 0 0,36 0 15,0 0-15,-1 0-16,1 0 0,0-18 15,-1 18-15,19 0 0,-1 0 16,0-18-16,0 18 15,18 0-15,-17 0 0,16-17 16,19 17-16,-18 0 0,18 0 16,-1 0-16,18 0 15,-17-18-15,35 18 0,-18 0 16,0 0-16,18-18 16,0 18-16,-18 0 0,0 0 15,0 0-15,0 0 16,1 0-16,-19 0 0,18 0 15,-17 0-15,17 18 0,-17-18 16,17 0-16,-18 0 16,19 0-16,-1 0 0,-18 0 15,19 0-15,-1 0 0,-18 0 16,19 0-16,-1 0 16,0 0-16,0 0 0,18 0 15,0 0-15,0 0 16,-1 0-16,1 18 0,0-18 15,0 0-15,0 17 0,17-17 16,-17 18-16,18-18 16,105 18-16,-106-1 15,-17-17-15,18 18 16,-1-18-16,1 17 0,-1-17 16,1 18-16,-1-18 15,1 0-15,-19 18 0,19-18 16,-1 0-16,-17 17 0,18-17 15,-1 0-15,124 0 16,-124 0-16,1 0 16,-18 0-16,17 0 0,-17 0 15,0 0-15,0 0 16,0 0-16,-1 0 0,1 0 16,-18 0-16,18 0 15,0 0-15,-18 0 0,18 0 16,18-17-16,-19 17 0,1 0 15,18 0-15,-1-18 16,1 18-16,-1 0 0,18 0 16,-17 0-16,17 0 15,0 0-15,-18 0 0,19 0 16,-1 0-16,-18 0 16,18 18-16,-17-18 0,17 0 15,0 0-15,-18 0 0,1 17 16,-1-17-16,1 0 15,-18 0-15,0 18 0,-1-18 16,-16 0-16,-1 0 0,0 0 16,-18 18-16,19-18 15,-36 0-15,17 0 0,1 0 16,-18-18-16,0 18 16,17 0-16,-17-18 0,0 18 15,0 0-15,0 0 0,0-17 16,0 17-16,0 0 15,17 0-15,-17 0 0,0 0 16,17 0-16,1 0 16,0 0-16,-1 0 0,1 17 15,-1-17-15,18 0 0,1 0 16,-1 0-16,-18 18 16,19-18-16,-1 0 0,0 18 15,-17-18-15,17 17 16,-18-17-16,1 18 0,-1-18 15,1 18-15,-18-18 0,17 17 16,1-17-16,-18 0 0,0 18 16,0-18-16,0 0 0,-18 0 0,18 0 15,-18 0-15,-17 17 0,17-17 0,-17 0 16,-1 0-16,19 0 0,-19 0 0,18 0 16,-17 0-16,17 0 0,-17 0 0,17 0 15,1 0-15,17 0 0,-18 0 0,0 0 16,18 0-16,-18 0 0,1 0 0,-1 0 15,0 18-15,0-18 0,-17 0 0,17 0 16,1 0-16,-19 0 0,1 18 0,17-18 16,-17 0-16,-1 0 0,1 0 0,0 0 15,-1 0-15,1 0 16,0 0-16,-1 0 16,1 0-1,-18-18-15,18 18 0,-1 0 16,1 0-1,-1 0 1,1 0 0,0 0-1,-1 0-15,1 0 16,0 0-16,-1 0 16,1 0-1,-36 0 16,1 0-31</inkml:trace>
  <inkml:trace contextRef="#ctx0" brushRef="#br0" timeOffset="-170570.84">22260 8449 0,'36'-35'0,"-19"35"16,1 0-16,-18 17 16,17-17-16,-17 36 15,18-19-15,-18 19 0,0 16 16,0-16-16,0 34 15,-18-17-15,18 18 0,-17 17 16,-1 0-16,18 0 0,-17 18 16,-1-18-16,18 36 15,-18-1-15,18 1 0,0-1 16,0 1-16,0-1 16,0 18-16,0-17 0,-17-1 15,17 18-15,0-17 0,-18-1 16,18 1-16,0 17 15,0-18-15,0 1 0,0-1 16,18-17-16,-1 18 16,1-1-16,0-17 0,17 17 15,-18 1-15,19-1 0,-1 1 16,-17-18-16,17 17 16,-17-17-16,-1-18 0,1 18 15,-1-18-15,-17 18 0,18-18 16,-18 18-16,0-18 15,18 0-15,-18 18 0,0-18 16,0 1-16,0-1 16,0-18-16,0 19 0,0-19 15,0 18-15,0-17 0,0 17 16,0-17-16,0 17 16,0-18-16,0 19 0,0-1 15,0-18-15,17 19 16,-17-19-16,0 18 0,0-17 15,18-1-15,-18 1 0,0 17 16,0-17-16,18-1 16,-18 1-16,0 17 0,0-17 15,-18 17-15,18-18 16,-18 19-16,18-19 0,-17 1 16,17-1-16,0 18 0,-18 54 15,18-72 1,0 1-16,0-1 0,0-17 15,0 18-15,0-1 16,0 1-16,0-1 0,0-17 16,0 18-16,0-1 15,0 1-15,0-18 0,0 17 16,0-17-16,0 18 0,0-18 16,0 0-16,-18 0 15,1 0-15,17-1 0,-18 1 0,1-17 16,17 17-16,-18-18 0,18 0 0,-18 0 15,18-17-15,0 17 0,-17-17 0,17 0 16,0-1-16,0 1 0,0-1 0,0 1 16,0 0-16,17-18 15,-17-18 1,0-17-16</inkml:trace>
  <inkml:trace contextRef="#ctx0" brushRef="#br0" timeOffset="-169361.22">26123 8537 0,'0'0'0,"35"-35"16,-35 17 0,18 1-16,0-1 15,-18 36 17,0 17-32,0-17 15,0 34-15,0-16 0,0 34 16,0 1-16,0-1 15,0 19-15,0 16 0,-18-16 16,18 34-16,-18 1 16,18-1-16,-17 18 0,17 0 15,0 18-15,0-18 0,17 0 16,-17 18-16,18-18 16,0 18-16,-1-18 0,1 18 15,0-18-15,-1 18 0,-17-18 16,0 0-16,0 0 15,0 0-15,0 0 0,0-17 16,0 17-16,0-18 16,0 18-16,0-17 0,0-1 15,0 1-15,0-1 0,-17 1 16,17-1-16,0 18 16,0-35-16,0 18 0,0-1 15,0 1-15,0-19 16,17 1-16,-17 18 0,18-19 15,-18 1-15,18 18 0,-1-18 16,-17-1-16,18 19 16,-18-18-16,0 0 0,17 123 15,-17-123 1,0 17-16,0-17 0,0 18 16,0-1-16,18 0 0,-18-17 15,0 18-15,18-18 16,-18 17-16,0-17 0,17 0 15,-17 17-15,0-17 16,-17 0-16,17 0 0,-18 0 16,0-1-16,1-16 15,17-1-15,-18-18 0,18 1 16,-17-18-16,17 0 0,0-18 0,-18 0 0,18 1 16,0-1-16,0-18 0,0 1 15,18-18-15,-18-18 16,0 1-1,0-1-15,0-17 0,17-18 16,-17 0-16,0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12T12:01:47.51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15328 829 0,'0'-18'16,"0"1"-16,0-1 15,0 0 1,0 1-16,0-1 16,-17 18-16,17-17 15,-18 17-15,0 0 16,1 0-16,-1 0 0,-17 17 15,17-17-15,0 18 0,-17-1 0,18 1 16,-19 0-16,19 17 0,-1-17 0,0 17 16,18 0-16,-17-17 0,17 17 0,0 0 15,17-17-15,-17 17 0,18-17 0,0 0 16,-1-1-16,19 1 0,-1-18 0,-18 18 16,19-18-16,17 0 0,-18-18 0,0 18 15,0-18-15,1 1 0,-1-1 0,-17-17 16,17 17-16,-17 0 0,-1-17 15,-17 17-15,0 1 0,0-18 0,0 17 16,0 0-16,0 1 0,-17-19 0,-1 19 16,0 17-16,1-18 0,-19 18 0,19-18 15,-19 18-15,1 0 0,18 18 0,-19-18 16,19 18-16,-1-18 0,-17 17 0,17 1 16,0-18-16,18 18 0,-17-1 0,-1 1 15,18 0-15</inkml:trace>
  <inkml:trace contextRef="#ctx0" brushRef="#br0" timeOffset="301">15293 1235 0,'0'0'16,"0"-36"-16,-18 19 15,18-1-15,-17 18 16,17-17 0,0 34-1,0 1 1,0-1-16,0 19 16,17-1-16,-17 0 0,0 18 15,0-18-15,0 36 0,0-18 16,0 0-16,0 0 15,0-18-15,0 18 0,0-18 16,18-17-16</inkml:trace>
  <inkml:trace contextRef="#ctx0" brushRef="#br0" timeOffset="804.61">15328 1976 0,'-17'-18'0,"-1"18"15,0 0 1,1 0-1,-1 18-15,0-1 16,-17 1-16,17-1 16,1 1-16,-1 17 0,-17-17 15,0 17-15,-1 1 16,1-1-16,0 0 0,-1 18 16,1-18-16,18-17 15,-19 17-15,1-17 0,17 0 16,1-1-16,-1-17 15,18-17 1,0-1-16,18-17 0,-18 17 16,17-17-16,-17 17 0,18-17 15,-18 17-15,18 0 16,-18 1-16,17 17 16,1 17-1,0 1 1,-1-18-16,1 35 15,-1-35 1,-17 18-16,18 0 0</inkml:trace>
  <inkml:trace contextRef="#ctx0" brushRef="#br0" timeOffset="1145.88">15381 2046 0,'0'0'16,"-18"-18"-16,1-17 16,34 53 15,-17-1-16,18 1-15,0 0 0,-1-1 16,1 19-16,17-19 0,-17 19 16,35-19-16,-18 18 15,18-17-15,0 0 0,0-1 16,0-17-16,17 18 16,-17-18-16,0 0 0,-18-18 15,1 18-15,-19-17 0,1 17 16,-18-18-16</inkml:trace>
  <inkml:trace contextRef="#ctx0" brushRef="#br0" timeOffset="1446.79">15328 2240 0,'0'0'16,"0"-18"-16,0 1 0,0-1 16,0 1-16,0-1 15,18 18-15,-1 0 16,1 18 0,-18-1-16,18 18 0,-18 1 15,0-1-15,17 18 16,-17 0-16,0 0 0,0 0 15,18 0-15,-18 0 16,18-1-16,-18 1 0,17 0 16,1-35-16,-18 17 0</inkml:trace>
  <inkml:trace contextRef="#ctx0" brushRef="#br0" timeOffset="2041.7">16951 1129 0,'0'0'0,"0"-18"0,0-35 16,-18 36-1,18-1-15,-17 18 0,17-18 16,-18 18-16,18-17 16,0 34 30,0 1-30,0 0-16,0-1 16,0 1-16,0 17 15,0 1-15,0-1 0,0 18 16,18 17-16,-18-17 0,0 18 16,17-1-16,-17-17 15,18 18-15,-18-18 0,18 0 16,-1 0-16,-17-18 0,18 0 15,-18-17-15,0-1 16</inkml:trace>
  <inkml:trace contextRef="#ctx0" brushRef="#br0" timeOffset="2491.73">17074 1764 0,'0'0'0,"-17"-35"16,-1 17-16,1 0 0,-1-17 16,0 17-16,1 1 15,-1-1-15,0 18 0,1 0 16,-19 0-16,19 0 15,-1 18-15,0 17 0,1-17 16,-18 35-16,17-18 0,0 18 16,18 0-16,-17 0 15,17 0-15,0-1 0,17 1 16,19 0-16,-19-17 16,36-1-16,-18-18 0,18 1 15,0-18-15,18 0 0,-18 0 16,0-18-16,0-17 15,-1 18-15,-16-19 0,-19-17 16,1 18-16,-18-18 16,-18 0-16,-17 18 0,0-18 15,-18 18-15,-18 0 0,18-1 16,-17 1-16,-1 17 16,18 1-16,0-1 0</inkml:trace>
  <inkml:trace contextRef="#ctx0" brushRef="#br0" timeOffset="2834.75">16775 758 0,'0'0'0,"0"-35"16,0 18-16,0-1 15,17 18 17,-17 18-32,0-1 0,0 1 15,18-1-15,-18 1 0,0 0 16,17-1-16,-17 1 0,0 17 0,18 1 15,0-19-15,-18 18 0,17 1 0,-17-19 16,18 19-16,-18-19 0,18 1 0,-18 0 16,0-1-16,0 1 15,0 0-15,0-1 0</inkml:trace>
  <inkml:trace contextRef="#ctx0" brushRef="#br0" timeOffset="3398.12">17110 2275 0,'-18'-17'0,"18"-1"0,-18 0 16,1 1-16,-1 17 15,1 0-15,-1 0 16,0 0-16,1 17 16,-19 1-16,19 17 0,-19 1 15,1-1-15,0 18 16,0 0-16,-1 0 0,1 17 16,0-17-16,-1 18 15,1-1-15,0-17 0,17 18 16,-17-18-16,17-18 0</inkml:trace>
  <inkml:trace contextRef="#ctx0" brushRef="#br0" timeOffset="3792.85">17057 2469 0,'0'0'0,"0"-70"16,0 52-1,0 1-15,0-1 0,0 0 16,0 36 0,17 0-16,1-1 15,0 19-15,-1-1 0,19 0 16,-19 0-16,19 18 0,-1 0 16,0-18-16,0 18 15,18-17-15,0 17 0,0-18 16,0-18-16,0 19 15,-18-19-15,1 1 0,-19 0 16</inkml:trace>
  <inkml:trace contextRef="#ctx0" brushRef="#br0" timeOffset="4066.22">17074 2399 0,'0'0'0,"-35"-18"16,35 36-1,0 0-15,18 17 16,-18 0-16,35 71 16,-17-36-16,-1 1 15,19 17-15,-36-17 16,17-1-16,1 1 0,0-1 15,-18 1-15,0-18 0,0 17 16,17-17-16,-17-17 16,0 17-16</inkml:trace>
  <inkml:trace contextRef="#ctx0" brushRef="#br0" timeOffset="4383.45">17286 3492 0,'0'0'0,"0"-17"0,0-1 0,-18 18 16,1 0-1,-1 18 1,1-1-16,-1 19 0,-17-19 16,-1 19-16,1 17 0,-18-18 15,18 0-15,0 0 16,-18 1-16,17-19 0,1 1 16,0 0-16,0-18 15,17 0-15,0-18 0</inkml:trace>
  <inkml:trace contextRef="#ctx0" brushRef="#br0" timeOffset="4616.34">17110 3510 0,'17'0'0,"-34"0"0,52 18 16,-17-1-16,-1-17 0,1 18 15,0 0-15,-1-1 0,1 1 16,17 0-16,0-1 0,1 1 16,17 0-16,-18-1 15,18 1-15,0-18 0,17 17 16,-17-17-16,0 0 16,0 0-16,0 0 0</inkml:trace>
  <inkml:trace contextRef="#ctx0" brushRef="#br0" timeOffset="5162.03">19456 1446 0,'0'0'0,"-18"-70"15,0 35-15,1 17 16,-1 0-16,0 18 0,-17 0 16,18 0-16,-19 0 15,1 18-15,0 17 0,-1 18 16,1 0-16,0 0 0,0 17 16,17-17-16,0 18 0,18 0 15,0-19-15,0 1 16,36 0-16,-1-17 0,18-1 15,0-18-15,0-17 16,17 0-16,1-17 0,-18-1 16,0-17-16,0 0 15,-1-18-15,-16-18 0,-19 1 16,1-1-16,-18-17 0,-18 17 16,-17 18-16,0 0 15,-18 36-15,0-1 0,-18 18 16,1 18-16,-1 17 15,1 18-15,-1 0 0</inkml:trace>
  <inkml:trace contextRef="#ctx0" brushRef="#br0" timeOffset="5416.6">19438 2117 0,'0'0'0,"18"-18"0,-1 0 0,-17 1 16,0-1-16,18 0 16,-36 18-1,18 18-15,0 17 16,0-17-16,0 17 16,0 18-16,0-18 0,18 18 15,0 0-15,-18 0 16,17 0-16,-17 0 0,18 0 15,0 0-15,-18-18 0</inkml:trace>
  <inkml:trace contextRef="#ctx0" brushRef="#br0" timeOffset="5867.99">19597 2575 0,'0'0'0,"0"-35"16,-18 35-16,1 18 16,-1-1-1,0 19-15,1-19 16,-1 18-16,-17 1 0,17-1 16,-17 18-16,-1 0 0,-16-18 15,16 18-15,-17 0 16,18-18-16,-18 18 0,0-18 15,0 1-15,18-19 16,0 1-16,17 0 16,1-18-16,34-18 0,1 0 15,-1-17-15,19 0 16,-1 0-16,0-18 0,1 17 16,-1 1-16,0 0 15,0-1-15,-17 19 0,17-1 16,-17 18-16,17 0 0,-17 0 15,17 18-15,0-1 16,1 1-16,-1 17 0,0-17 16,18 17-16,0-17 0,-18 17 15,18-17-15,18 17 16,-18-17-16,0-18 0,0 17 16,-1-17-16</inkml:trace>
  <inkml:trace contextRef="#ctx0" brushRef="#br0" timeOffset="6212.17">19403 3034 0,'0'0'0,"0"18"31,17-1-31,-17 1 16,0 17-16,18 0 15,-18 1-15,18-1 0,-18 18 16,17-18-16,-17 18 16,0-18-16,0 18 0,18-18 15,-18 18-15,0-17 16</inkml:trace>
  <inkml:trace contextRef="#ctx0" brushRef="#br0" timeOffset="6650.63">19562 3792 0,'0'0'0,"-18"0"0,0 0 0,1 0 16,-1 0-16,0 0 0,1 18 15,-19 0-15,19-1 16,-19 19-16,19-19 0,-18 18 16,17 1-16,-17-1 0,-1 18 15,19-18-15,-19 0 16,19 1-16,-1-1 0,1-17 16,-1-1-16,0 1 0,36-36 31,0 1-31,-1-19 0,18 1 15,1 0-15,-1 0 16,0-18-16,1 17 0,-1 19 16,18-19-16,-18 36 15,18-17-15,-18 17 0,1 17 16,16-17-16,1 18 0,0 17 16,0-17-16,0 17 15,18 1-15,-1-1 16,1 0-16,-1-17 0,1-1 0</inkml:trace>
  <inkml:trace contextRef="#ctx0" brushRef="#br0" timeOffset="7112.68">21290 2064 0,'0'0'0,"35"-159"16,-35 88-16,18 1 15,0 17-15,-18 0 0,0 0 16,0 18-16,0 17 16,-18 1-16,0-1 0,1 18 15,-19 0-15,1 0 16,-18 0-16,18 18 0,-18-1 15,0 18-15,-17 18 0,17 0 16,-18 0-16,18 18 16,18-1-16,17 1 0,1-1 15,17-17-15,17 0 0,36 0 16,0-18-16,0 1 16,18-19-16,-1-17 0,18 0 15,-17-17-15,-1-19 16,1-16-16,0-1 0,-18-18 15,-18-17-15,0 0 0,-17 0 16,-18-1-16,-18 1 16,-17 18-16,0 34 0,-18 1 15,-18 35-15,0 0 16,1 35-16,17 18 0,0 0 16,0 18-16</inkml:trace>
  <inkml:trace contextRef="#ctx0" brushRef="#br0" timeOffset="7352.13">21343 2469 0,'0'0'16,"18"-52"-16,-1 34 15,-17 0-15,0 1 0,-17 34 16,17 1-1,0 17-15,0 0 16,0 1-16,0 17 0,0 0 16,0-1-16,17 19 0,-17-18 15,18 0-15,-18 0 16,18 0-16,-18-18 0</inkml:trace>
  <inkml:trace contextRef="#ctx0" brushRef="#br0" timeOffset="7611.1">21484 2840 0,'0'0'0,"-17"-18"16,-1 18-16,0 0 0,1 0 16,-1 35-1,0-17-15,1 17 0,-19 1 16,19-1-16,-19 18 15,1 0-15,0 17 0,0-17 16,-1 0-16,1 18 0,-18-18 16,18-18-16,0 18 15,-1-18-15,19-17 0,-19-1 16,19 1-16,-1-18 16,1 0-16</inkml:trace>
  <inkml:trace contextRef="#ctx0" brushRef="#br0" timeOffset="7784.57">20955 3387 0,'0'0'0,"71"-71"16,-54 36-16,18 17 0,-17 1 16,17 17-16,-17 0 0,17 0 15,-17 17-15,17 1 0,0-1 16,1 19-16,-1-19 16,0 19-16,18-19 0,0 19 15,-18-19-15,18 18 16,0-17-16,0 0 0,-18-1 15,18-17-15</inkml:trace>
  <inkml:trace contextRef="#ctx0" brushRef="#br0" timeOffset="8089.9">21378 3228 0,'0'0'0,"-53"0"15,18 0-15,17 0 0,1 0 16,-1 0-16,1 0 16,17 18-16,0 17 15,0-18-15,17 19 0,1-1 16,-18 0-16,17 18 0,1 0 15,0 0-15,-1 0 16,-17 18-16,18-19 0,-18 1 16,0 0-16,0-17 0,0 16 15,0-16-15,0-19 16</inkml:trace>
  <inkml:trace contextRef="#ctx0" brushRef="#br0" timeOffset="8745.14">23389 1535 0,'-17'-18'0,"34"36"0,-52-54 16,17 19-16,1-1 15,-1 0-15,0 1 16,1 17-16,-1-18 0,-17 18 15,-18 0-15,0 0 16,-18 18-16,18 17 0,-17 0 16,-1 1-16,18 16 0,1 19 15,16-18-15,1 18 16,35-19-16,0 1 0,18 0 16,17-17-16,0-1 0,18-18 15,0 1-15,0-18 16,17-18-16,1 1 0,-18-18 15,0-1-15,0-17 16,0-17-16,-18-1 0,-17-17 16,-1 17-16,-17 1 0,-17 17 15,-1 18-15,-17-1 16,-1 36-16,-17 18 0,18 0 16,-18 35-16,18-18 15</inkml:trace>
  <inkml:trace contextRef="#ctx0" brushRef="#br0" timeOffset="8979.07">22931 2311 0,'0'0'0,"35"-18"16,0 18-16,-17-18 16,-1 1-16,1 17 15,0-18-15,-1 18 0,-17 18 31,0-1-31,0 19 0,-17-1 16,17 18-16,-18 0 0,18 0 16,-18 17-16,18 1 15,-17-18-15,17 17 0,0-17 16,0 0-16,0-18 0</inkml:trace>
  <inkml:trace contextRef="#ctx0" brushRef="#br0" timeOffset="9404.2">23054 2910 0,'-18'-17'16,"1"-1"0,-1 18-16,0 18 15,1-1-15,-1 1 0,1 0 16,-19 17-16,1 0 15,-18 1-15,18 16 0,-18-16 16,18 17-16,-18 0 16,0-1-16,0 1 0,18 0 15,-1-17-15,1-1 0,0 0 16,17-17-16,18-1 16,18-34-1,-1-1-15,19-17 16,-19 17-16,19-17 0,-1 0 15,0 17-15,0 0 0,-17-17 16,17 35-16,-17-18 16,17 18-16,-17 0 0,17 0 15,0 0-15,1 18 16,-1 0-16,0-1 0,18 1 16,-18 0-16,18-1 0,0 19 15,-17-19-15,16 1 16,-16-1-16,17 1 0,-18-18 15</inkml:trace>
  <inkml:trace contextRef="#ctx0" brushRef="#br0" timeOffset="9663.14">23036 3263 0,'0'0'0,"-17"-17"16,-1 17-16,0 0 16,18 17-16,-17-17 15,17 18-15,-18 17 0,18-17 16,-17 17-16,17 18 0,0 0 16,0 0-16,0 0 15,0 17-15,0-17 0,0 18 16,0-18-16,0 0 0,0-18 15,17 0-15</inkml:trace>
  <inkml:trace contextRef="#ctx0" brushRef="#br0" timeOffset="10462.37">24518 2028 0,'0'0'0,"0"-35"0,0 18 16,0-1-16,-18-17 15,18 17-15,-17-17 0,-1 17 16,0 0-16,1 18 0,-18 0 16,-1 0-16,1 0 15,-18 18-15,-17 17 0,17 18 16,-18 0-16,18 0 0,-17 0 15,17 0-15,17 17 16,1-17-16,17-17 0,18 17 16,0-36-16,18 19 0,17-36 15,18 0-15,-17-18 16,17 0-16,-1-17 0,1 0 16,0-18-16,-17 0 15,-1 0-15,-18-18 0,-17 18 16,0 1-16,-17-1 15,-1 17-15,1 19 0,-19-1 16,19 18-16,-19 18 0,1 17 16,0 18-16,0-18 15,17 36-15,-17-18 0</inkml:trace>
  <inkml:trace contextRef="#ctx0" brushRef="#br0" timeOffset="10694.8">24024 2646 0,'0'0'0,"0"-18"15,18-17-15,-1 17 0,-17 1 16,0-1-16,18 0 16,-18 36-1,0 0-15,0 17 0,0 0 16,0 18-16,0 0 15,0 0-15,0 17 0,0-17 16,0 0-16,0 0 16,0-17-16,0 16 0</inkml:trace>
  <inkml:trace contextRef="#ctx0" brushRef="#br0" timeOffset="11233.11">24148 2999 0,'0'0'15,"0"17"-15,0 1 16,-18-18-1,18 18 1,0-1-16,0 1 16,-18-1-1,18 1 1,-17 0-16,-1-18 0,0 17 16,1 19-16,-1-19 15,1 1-15,-1 0 0,0 17 16,1-18-16,-1 1 0,0 0 15,18-36 17,0 0-32,0 1 15,18-1-15,-18 1 16,18-1-16,-18 0 0,17 1 16,1 17-16,-18-18 15,35 18-15,-17 0 16,-1 18-16,1-18 15,17 17-15,-17 1 0,17 0 16,-17 17-16,17-18 16,0 1-16,1 17 0,-19-17 15,19 0-15,-1-1 0,-17 1 16,17-18-16,-18 0 16</inkml:trace>
  <inkml:trace contextRef="#ctx0" brushRef="#br0" timeOffset="11504.12">24201 3246 0,'0'17'16,"-18"-17"-16,18 18 15,-18-1 1,18 1 0,0 0-16,0-1 15,0 1-15,0 0 0,0 17 16,0-17-16,0 17 16,-17 0-16,17-17 0,0 17 15,-18 0-15</inkml:trace>
  <inkml:trace contextRef="#ctx0" brushRef="#br0" timeOffset="16601.63">22931 4674 0,'17'0'15,"-17"-17"17,-17 17-17,-1 0 32,0 0 0,18 17-31,-17 1 15,17 0-31,-18-18 16,18 35-16,-18-18 0,1 1 15,17 17-15,-18 1 16,0 17-16,18 0 0,-17-1 15,17 1-15,-18 0 16,1 71-16,17-54 16,-18 1-16,18-18 0,-18 17 15,1-17-15,17 0 16,-18 0-16,0 0 0,18 0 16,-17-18-16,17 0 15,-18 18-15,18-35 16,0 0-16,-18-1 0,1-17 62,17-17-62,0-1 16</inkml:trace>
  <inkml:trace contextRef="#ctx0" brushRef="#br0" timeOffset="17405.84">23283 4498 0,'0'0'0,"-17"18"16,-1-18-16,18 17 78,18-17-78,-1 18 16,1-18-16,0 17 15,17 1-15,-17 0 16,17 17-16,0 0 0,18 1 15,-18 16-15,18 1 16,18 0-16,-18 18 0,0-18 16,17 17-16,1-17 15,-18 18-15,17-36 0,-17 18 16,0-18-16,0 1 0,-18-19 16,0 18-16,1-17 15,-19-18-15,1 18 0,0-18 16</inkml:trace>
  <inkml:trace contextRef="#ctx0" brushRef="#br0" timeOffset="18227.89">22719 6879 0,'18'18'15,"-1"-18"17,-17-18-32,18 1 15,-18-1 1,0 0-16,17 1 0,-17-19 16,0 19-16,-17-19 0,17 19 15,-18-19-15,1 1 16,-19-18-1,19 36-15,-1-1 0,-17 18 16,17 0-16,-17 0 0,-1 18 16,1-1-16,0 1 15,17 17-15,-17 0 0,0 18 16,-1-17-16,19 17 0,-1 0 16,1-1-16,17 1 15,0-17-15,0-1 0,17 0 16,1 0-16,-1 1 15,1-19-15,17-17 0,1 18 16,-1-18-16,0 0 0,0 0 16,1-18-16,-1 18 15,0-17-15,1 17 0,-19-18 16,1 18-16,0 0 16</inkml:trace>
  <inkml:trace contextRef="#ctx0" brushRef="#br0" timeOffset="18722.03">23230 7144 0,'-17'0'16,"17"17"46,0 1-46,0 0-16,0-1 16,0 19-16,17-19 0,-17 18 15,0 1-15,0-1 16,18 0-16,-18 1 0,0-1 16,18 0-16,-18 0 0,17-17 15,-17 0-15,18-1 16,-18 1-16,18-18 15,-18-18 1,0 1-16,0-1 0,0 0 16,-18-17-16,18 0 0,0 0 15,0-1-15,0 1 16,0 17-16</inkml:trace>
  <inkml:trace contextRef="#ctx0" brushRef="#br0" timeOffset="19350.77">24659 6227 0,'0'0'0,"0"-18"0,0 0 0,18 1 16,-18-1-16,0 0 16,0 1-16,0-1 0,0 0 15,17 18-15,-17-17 0,0-1 16,18 18-1,-18-18-15,-18 18 16,1 0 0,-1 0-16,1 18 0,-19 17 15,1-17-15,0 17 0,-1 1 16,1-1-16,0 18 16,17-18-16,-17 18 15,17 0-15,1 0 0,17-18 16,0 18-16,17-18 0,1 1 15,17-1-15,0-18 0,1 1 16,17 0-16,0-18 16,0 0-16,-18 0 0,18 0 15,0 0-15,-18-18 16,0 0-16,0 18 0</inkml:trace>
  <inkml:trace contextRef="#ctx0" brushRef="#br0" timeOffset="19937.78">25206 6579 0,'0'0'16,"18"-17"0,-1 17-16,1 0 0,-18-18 15,18 18-15,-1 0 16,1 0-16,-1 0 16,1 18-1,-18-1-15,0 1 16,0 0-16,0-1 15,0 18-15,0-17 0,-18 17 16,18 1-16,-17-19 0,-1 19 16,1-1-16,-1 0 15,0-17-15,1 17 0,17-17 16,-18 17-16,0-17 0,18-1 16,-17 1-1,17 0-15,17-18 31,1 0-15,0 0-16,17 0 16,-17 0-16,17-18 0,0 18 15,0 0-15,18-18 0,-17 18 16,16-17-16,1 17 16,0-18-16,-17 18 0,16-18 15,1 18-15,-17-17 0,-1 17 16,-17-18-16,17 0 15,-17 1-15,-1-18 0,-17 17 16,18-17-16,-18 17 16,0-17-16</inkml:trace>
  <inkml:trace contextRef="#ctx0" brushRef="#br0" timeOffset="30694.79">28257 4180 0,'0'-17'0,"18"-1"16,0 0 0,-1 18-16,1-17 15,0 17-15,17-18 16,-17 18-16,17-17 0,18-1 16,-18 18-16,0-18 15,1 18-15,17 0 0,-18 0 16,0 0-16,-17 0 0,-1 0 15,1 18-15,0 0 16,-18-1-16,0 1 0,0 17 16,-18-17-16,0 17 15,-17-17-15,0 17 0,0 0 16,17-17-16,-17 0 0,-1-1 16,1 1-16,17-1 15,1-17-15,-1 18 0,18-36 31,0 1-15,18-1-16,-1 18 0,1-17 16,0 17-16,-1-18 15,1 18-15,0 0 0,-1 0 16,1 0-16,-18 18 0,18-18 16,-1 17-16,1 1 15,-18-1-15,17 1 0,-17 17 16,0-17-16,0 17 15,0-17-15,-17 17 0,17-17 16,-18 17-16,1-17 0,-1 17 16,0-17-16,1-1 15,-19 1-15,19 0 0,-19-1 16,1 1-16,18-18 16,-19 17-16,1-17 0,0 0 15,17 0-15,-17 0 0,-1-17 16,19-1-1,17 1-15,-18-1 0,18 0 16,0-17-16,0 17 16,0 1-16,0-1 0</inkml:trace>
  <inkml:trace contextRef="#ctx0" brushRef="#br0" timeOffset="31373.21">29475 4216 0,'0'0'0,"17"-18"15,-17 0-15,0 1 16,0-1-16,-17 18 16,-19 0-16,19 0 15,-19 0-15,19 0 16,-1 18-16,-17-18 0,17 17 16,1-17-16,-19 18 15,36 0-15,-17-1 0,17 1 16,0 0-16,17-1 0,-17 1 15,36 0-15,-19-1 16,18 1-16,18 17 0,-17-17 16,-1-1-16,0 1 15,0 17-15,1-17 0,-1 0 16,-17 17-16,-1-18 0,1 19 16,-18-19-16,18 19 15,-18-19-15,0 1 0,-18 0 16,18-1-16,-18 1 15,-17-18-15,17 17 0,-17-17 16,0 0-16,0 0 0,-1 0 16,1 0-16,0-17 15,17-1-15,0-17 0,1 17 16,17-17-16,0 0 16,17-1-16,36-34 15,-35 35-15,17-1 0,1 1 16,-1 0-16,0 0 15,-17-1-15,17 1 0,-17 17 16,-1-17-16,-17 17 0,0 1 16,0-1-16,0 0 15,-17 1-15,-1 17 0,-17 0 16,-1 0-16,1 17 16,-18 1-16,0 0 0,0-1 15</inkml:trace>
  <inkml:trace contextRef="#ctx0" brushRef="#br0" timeOffset="45881.07">27975 3563 0,'0'0'0,"-17"0"0,-1 0 16,0 0-1,-17 0-15,17 0 0,1 0 16,-1 0-16,36 0 15,-1 0 1,36 0-16,0 0 0,18-18 16,17 18-16,18 0 15,17-17-15,1 17 0,17 0 16,0-18-16,18 18 16,-18 0-16,18 0 0,-18-18 15,0 18-15,0 0 0,-18-17 16,-17 17-16,-18 0 15,-17-18-15,0 18 0,-19 0 16,-16 0-16,-19-17 16,19 17-16,-19 0 0,1 0 15,0 0 1,-18 17 0,0 1-16,0-1 0,0 1 15,0 35-15,0-18 16,0 36-16,0-1 0,0 1 15,0 17-15,0 0 0,17 18 16,1-18-16,0 18 16,-18 0-16,17-18 0,1 18 15,-18-18-15,0 0 16,0 18-16,0-17 0,0-19 16,-18 18-16,18-17 0,-17-1 15,-1-17-15,18 0 16,-18-18-16,1 1 0,17-1 15,-18-17-15,18-1 0,-18 1 16,1 0-16,-1-18 16,0 0-16,-17 17 0,0-17 15,0 0-15,-18 0 16,-18 0-16,1 0 0,-1 0 16,-17 0-16,-18 0 15,18 0-15,-36 18 0,18-18 16,-17 0-16,0 0 0,-1 0 15,1 0-15,-1 0 16,1 18-16,17-18 0,0 0 16,0 0-16,18-18 0,0 18 15,0 0-15,17-18 16,18 18-16,0-17 0,0 17 16,0-18-16,18 0 15,0 18-15,-1-17 0,19-19 16,-18 19-16,17-19 0,0 1 15,18 0-15,-17 0 16,17-18-16,0 0 0,0-18 16,0 18-16,0-17 15,0-1-15,0 1 0,0-19 16,0 19-16,17-18 16,-17 0-16,18-1 0,-18 1 15,0 18-15,18-19 0,-18 1 16,0 18-16,17-1 15,-17 18-15,0 0 0,0 18 16,0-18-16,0 35 0,0-17 16,0 18-16,0-1 15,0 0-15,0 1 16,18 17 0,-1 17-1,-17 1-15</inkml:trace>
  <inkml:trace contextRef="#ctx0" brushRef="#br0" timeOffset="48473.92">29563 5609 0,'0'-17'0,"-18"17"16,18-18-1,-18 18 48</inkml:trace>
  <inkml:trace contextRef="#ctx0" brushRef="#br0" timeOffset="51263.53">22578 7250 0,'-18'0'31</inkml:trace>
  <inkml:trace contextRef="#ctx0" brushRef="#br0" timeOffset="62971.96">28593 7761 0,'17'0'63,"-17"-18"-48,18 18 1,-18-17-16,18-1 16,-18 1-1,17 17-15,-17-18 16,18 18-16,-18-18 0,17 1 16,-17-1-1,0 0 1,-17 18-1,-1 0 1,1 0-16,-1 18 0,-17 0 16,17 17-16,-17-17 15,-1 17-15,1 0 0,0 0 16,17 18-16,1-17 0,-1-1 16,18 0-16,0-17 15,18 17-15,-1-17 0,1-18 16,17 17-16,0-17 15,1 0-15,17 0 0,-18-17 16,18 17-16,-18-18 0,0 18 16,1-18-16,-19 18 15,19-17-15,-19-1 16</inkml:trace>
  <inkml:trace contextRef="#ctx0" brushRef="#br0" timeOffset="63530.1">29139 7955 0,'0'-18'16,"0"1"-16,0-1 16,18 18-16,-18-17 15,18-1 1,-1 0-16,1 18 16,0 0-16,-1 0 15,1 18 1,0-18-16,-1 18 0,1-1 15,-1 1-15,-17 17 16,0-17-16,0-1 16,0 19-16,0-19 0,-17 19 15,-18-1-15,17-17 16,0 17-16,-17-18 0,17 19 16,-17-19-16,17 1 0,1 0 15,17-1-15,-18 1 16,18 0-1,18-18-15,-1 0 16,19 0-16,-19 0 16,19 0-16,17 0 0,-18 0 15,18 0-15,0 0 16,0 0-16,-1 0 0,-16 0 16,17 0-16,-18 0 0,0 0 15,-17 0-15,17 0 16,-17 0-16,-1 0 0</inkml:trace>
  <inkml:trace contextRef="#ctx0" brushRef="#br0" timeOffset="70191.23">24042 5962 0,'0'0'0,"-35"0"15,17 0-15,0 0 16,36-18 31,17 18-47,18-17 0,0 17 16,35-18-16,0 0 15,36 1-15,-1-1 0,18 0 16,18 1-16,18-1 0,-1 1 15,0-1-15,1 18 16,17-18-16,-35 1 0,-1 17 16,1-18-16,-36 18 15,-34-18-15,-1 18 0,-35 0 16,0-17-16,-18 17 0,-17 0 16,-1 0-16,1 0 15,0 0-15,-1 17 0,1-17 16,-18 18-16,17-18 15,1 35-15,-18-17 0,18 0 16,-18 17-16,17 18 0,1-18 16,-18 18-16,18 0 15,-1 17-15,1-17 0,0 18 16,-1-1-16,-17 1 16,18-18-16,-1 17 0,-17-17 15,0 18-15,0-36 0,0 18 16,0 0-16,0-18 15,-17 18-15,17-17 0,-18-1 16,18 0-16,-17-17 16,17 17-16,-18-17 0,18 17 15,-18-17-15,1-1 0,-1 1 16,0-1 0,1-17-16,-19 18 15,19 0-15,-18-18 0,-18 17 16,0 1-16,-18 0 0,1 17 15,-19-17-15,1 17 0,0-18 16,-18 19-16,0-1 16,1 0-16,-1 1 0,0-1 15,18 0-15,-1-17 0,-16 17 16,16 0-16,1 1 16,0-19-16,0 19 0,17-19 15,1 18-15,-1-17 16,18 0-16,0-1 0,0-17 15,18 0-15,0 0 16,0 0-16,17 0 0,-17-17 16,17-1-16,0 0 15,-17-17-15,17 0 16,-17 0-16,0-1 0,0-17 0,-1-17 16,-17 17-16,18-18 15,-18 1-15,18-1 0,0 1 16,-1-1-16,1-17 0,0 0 15,0 0-15,17-1 16,0-16-16,1 16 0,-1 1 16,0 0-16,18 0 15,-17 17-15,17 18 0,0 0 16,-18 18-16,18 0 0,0 17 16,0 1-16,0-1 15,0 0-15,0 1 31,0 34 1</inkml:trace>
  <inkml:trace contextRef="#ctx0" brushRef="#br0" timeOffset="153316.12">28063 8978 0,'0'-17'16,"0"-1"15,0 0 0,18 18-15,0 0-16,-1-17 16,1 17-16,17 0 0,1 0 15,16 0-15,1 0 16,18-18-16,35 18 0,0 0 16,-1 0-16,19 0 15,17 0-15,-17 0 0,-19 0 16,1 0-16,-18-18 0,-17 18 15,-18 0-15,0 0 16,-18 0-16,-17-17 0,-1 17 16</inkml:trace>
  <inkml:trace contextRef="#ctx0" brushRef="#br0" timeOffset="157302.64">27887 8978 0,'0'0'0,"0"-17"31,18-1-15,-18 0 0,17 18-1,-17-17-15,18 17 0,-18-18 16,0 0-16,18 18 15,-18-17-15,17 17 0,-17-18 16,0 0 0,18 18-16,-18-17 0,0-1 15,0 1 17,-18-1 14,18 0 17,0 1-32,0-1 0,0 0-15</inkml:trace>
  <inkml:trace contextRef="#ctx0" brushRef="#br0" timeOffset="160157.65">4233 5856 0,'0'-35'0,"18"17"15,-18 1-15,0-1 16,18 0-16,-18 1 15,17 17 1,-17 17 0,18 1-16,-18 0 15,0-1-15,0 18 0,0 1 16,0 17-16,0 0 16,0-1-16,0 1 0,-18 0 15,18 18-15,0-18 0,-17 0 16,17-18-16,0 18 15,-18-18-15</inkml:trace>
  <inkml:trace contextRef="#ctx0" brushRef="#br0" timeOffset="160531.96">4004 5838 0,'0'-35'16,"0"70"-16,0-105 0,18 52 16,-18-17-16,35 17 0,-17 1 0,17-1 15,0 0-15,0 1 16,18 17-16,0 0 0,0 0 16,18 17-16,-18 1 0,0 17 15,-1 1-15,1 17 16,-17-1-16,-1 1 0,-17 18 15,-18-1-15,0 1 16,0 0-16,0-1 0,-36 1 16,1-1-16,0-17 0,-1-18 15,-16 18-15,-1-35 16,17 0-16,-17-1 0,18-17 16,-18 0-16,18-17 15,17-1-15,-17 0 0,17-17 16,1 17-16,17 1 15,0-18-15</inkml:trace>
  <inkml:trace contextRef="#ctx0" brushRef="#br0" timeOffset="161005.45">5115 6244 0,'0'-17'15,"0"34"-15,-17-34 16,-1 17 0,18 17-16,0 1 15,0-1-15,18 1 0,-18 0 16,17-1-16,1-17 15,0 18-15,-1-18 0,1 0 16,-1 0-16,1 0 0,0-18 16,-1 18-16,1-17 15,-18-1-15,18 0 0,-18 1 16,0-18-16,-18 17 16,-17-17-16,17 35 15,0 0-15,-17 0 0,18 0 16,-1 17-16,-17 1 15,17 17-15,0-17 0,18 17 16,-17 0-16,17 1 16,0-1-16,17 0 0,-17-17 15,18 17-15,0-17 0,17-1 16,-17-17-16,17 0 16,-18 0-16,19 0 15,-1 0-15,0-17 0</inkml:trace>
  <inkml:trace contextRef="#ctx0" brushRef="#br0" timeOffset="161430.64">5574 6244 0,'0'0'0,"18"-17"0,-18-1 16,-18 0-16,0 18 15,1 0 1,-1 18-16,18 0 15,-18-1-15,1 1 16,-1-1-16,18 1 0,-18 0 16,18-1-16,0 1 15,0 0-15,18-18 16,0 0-16,-1-18 16,1 18-16,0 0 15,-1-18-15,1 18 16,17 0-16,-17 0 0,-1 0 15,1 0-15,0 0 16,-1 18-16,19 0 0,-19-1 16,1 1-16,-18 0 15,0 17-15,0-18 0,0 19 16,-35-19-16,17 19 0,-17-19 16,-1 19-16,1-19 15,0 1-15,0-18 0,-1 17 16,1-17-16,17 0 15,1 0-15,-1-17 0,18-1 16,0 1-16,0-1 0</inkml:trace>
  <inkml:trace contextRef="#ctx0" brushRef="#br0" timeOffset="161903.96">6015 6368 0,'0'0'0,"35"-18"0,-17 18 0,-1-18 16,1 1-16,0 17 0,-18-18 16,17 18-16,-17-18 15,-17 18-15,-1 0 16,0 0-16,1 18 16,-1 0-16,0-1 15,1 19-15,-18-1 0,17-17 16,18 17-16,-18 0 15,18 0-15,0 1 16,18-1-16,0-17 0,17-1 16,0 1-16,0-18 0,1 0 15,17 0-15,0-18 16,-18 1-16,18-19 0,-18 19 16,0-19-16,1 1 0,-19 0 15,1 17-15,-1-17 16,-17 17-16,0-17 0,0 17 15,-17 18-15,17 18 16,-18 0 0,18-1-16,0 19 0,0-19 15,0 18-15,0 1 16,0-19-16,18 19 0,-1-19 16,1 1-16,0 0 0,-1-1 15,19 1-15,-19-18 16,1 0-16,0 0 0,-1 0 15</inkml:trace>
  <inkml:trace contextRef="#ctx0" brushRef="#br0" timeOffset="162041.87">6597 6279 0,'0'0'0,"-18"-35"16,18 18-16,-17-1 0,17 0 15,-18 1-15,18-1 16,0 36-1</inkml:trace>
  <inkml:trace contextRef="#ctx0" brushRef="#br0" timeOffset="162428.73">7038 6403 0,'0'0'0,"0"-18"0,0 1 16,-18 17-16,18-18 15,-17 18-15,-1 0 0,-17 18 16,17-1-16,0 1 16,1 0-16,-1-1 0,1 18 15,17-17-15,-18 17 0,18 1 16,0-19-16,0 19 15,0-19-15,18 1 0,-1-1 16,1 1-16,-1-18 0,19 0 16,-19 0-16,1 0 15,17-18-15,-17 1 0,0-1 16,-1-17-16,-17 17 16,0-35-16,0 18 15,0 17-15,-17-17 16,-1 18-16,0-1 0,1 18 15,-1 0-15,0 0 0,1 18 16</inkml:trace>
  <inkml:trace contextRef="#ctx0" brushRef="#br0" timeOffset="162833.6">7197 6473 0,'0'0'0,"70"-35"15,-52 18-15,-1-1 16,1 18-16,0 0 16,-18 18-16,17-18 15,-17 17-15,18 1 16,-18 17-16,18-17 0,-18-1 16,17 1-16,-17 0 0,0-1 15,0 1-15,0 0 16,-17-18-16,-1 0 15,0-18 1,18 0-16,0 1 16,0-19-16,0 1 0,18 0 15,0 0-15,17-1 16,-17-17-16,17 36 0,0-19 16,18 19-16,-18-1 15,1 18-15,-1 0 0,-17 18 16,17-1-16,-18 19 0,1-1 15,-18 0-15,0 1 16,0 16-16,-18-16 0,1 17 16,-1-18-16,1 0 15,-1-17-15,-17 17 0</inkml:trace>
  <inkml:trace contextRef="#ctx0" brushRef="#br0" timeOffset="163376.51">5627 7038 0,'0'0'0,"17"-18"16,1 1 0,-18 34 15,0 1-31,0 0 0,0 17 15,0 0-15,0 18 0,0 0 16,0 17-16,0 19 16,0-19-16,-18 1 0,18-1 15,0 1-15,-17-1 16,17-17-16,0 0 0,0-17 16,0-19-16,0 1 15,0-1-15</inkml:trace>
  <inkml:trace contextRef="#ctx0" brushRef="#br0" timeOffset="164364.15">6050 6121 0,'0'0'0,"-18"0"0,1 0 16,17-18-1,-18 18-15,18-18 16,0 1 0,-17 17-1,17 17-15,-18-17 16,0 18-16,18 17 15,-17-17-15,-1 17 0,0 18 16,1-18-16,-1 18 0,0 0 16,1 0-16,17 0 0,-18 0 15,18-18-15,0 1 16,-17-1-16,17 0 0,0-17 16,0-1-16</inkml:trace>
  <inkml:trace contextRef="#ctx0" brushRef="#br0" timeOffset="164568.96">5927 5927 0,'0'0'0,"0"-18"15,17 0-15,-17 1 0,0-1 16,18 18-1,-18 18 1,0-1 0,0 1-16</inkml:trace>
  <inkml:trace contextRef="#ctx0" brushRef="#br0" timeOffset="166407.87">5486 7955 0,'0'0'0,"-18"-35"16,18 17-1,0 1-15,0-1 16,0 36 15,0-1-31,18 1 16,-18-1-16,17 1 16,-17 17-16,18 1 0,-18-19 15,18 19-15,-1-19 16,-17 19-16,18-19 0,0 1 15,-1-1-15,1-17 16,-1-17-16,1-1 16,0 1-16,17-19 0,0 1 15,1 0-15,-1-1 16,18-17-16,0 18 0,-18-18 16,18 18-16,-18 0 0,-17 17 15,-1 0-15,1 1 16,-36 34-1</inkml:trace>
  <inkml:trace contextRef="#ctx0" brushRef="#br0" timeOffset="167676.95">4251 9031 0,'0'-18'15,"18"18"32,-18 18-47,17 0 16,-17-1-16,0 1 0,18 17 15,-18-17-15,18 17 0,-18 0 16,17-17-16,1 0 16,-18-1-16,17 1 0,1-18 15,0 0-15,-1 0 16,19 0-16,-19-18 0,19-17 16,-19 17-16,18-17 0,-17 0 15,17 17-15,-17-17 16,0 17-16,-1 1 0,-17-1 15,18 0-15,0 36 16,-18 0 0,0-1-16,0 19 0,17-1 15,-17 0-15,0 18 16,0 0-16,0 0 0,18 0 16,-18 17-16,0-17 15,0-17-15,-18 17 0,18-18 16,-17 0-16,17 0 15,-18-17-15,18 0 0,-18-18 16,1-18 0,17-17-16,0-1 15,17 19-15,1-36 0,-18 18 16,18-1-16,17 1 0,-18 0 16,1-18-16,0 18 15,17-1-15,-17 1 0,17 0 16,-17-18-16,-1 18 0,1-18 15,0 17-15,-1 1 16,-17 0-16,18 17 0,-18-17 16,17 17-1,-34 18 17,17 18-32,-18 0 0,1-1 15,17 18-15,-18-17 0,18 17 16,-18 1-16,18-19 15,0 19-15,0-19 0,18 1 16,-18-1-16,18 1 0,-1 0 16,1-18-16,-1 0 15,19-18-15,-19 18 0,1-18 16,17 1-16,-17-18 16,0 17-16,-1 0 0,1-17 15,-18 17 1,0 1-1,-18 17 1</inkml:trace>
  <inkml:trace contextRef="#ctx0" brushRef="#br0" timeOffset="168395.77">5203 8925 0,'-17'0'16,"-1"-17"-1,1 17 1,17-18-16,-18 18 16,18-18-1,-18 36 16,18 0-15,0-1-16,0 1 16,0 0-16,0-1 15,0 1-15,18-1 16,0 1-16,-18 0 0,17-1 16,1 1-16,-1 0 15,19-18-15,-19 17 0,1-17 16,0 18-16,-1 0 15,1-1-15,-18 1 16,-18-1 0,1 1-16,-1-18 15,0 18-15,1-18 0,-1 17 16,0-17-16,1 0 16,-1-17-16,18-1 15,0 0 1,18 1-16</inkml:trace>
  <inkml:trace contextRef="#ctx0" brushRef="#br0" timeOffset="168917.19">6562 8925 0,'0'0'0,"-18"-17"0,18-1 16,-18 18-1,18 18 1,0-1-1,18 1-15,-18 0 16,0 17-16,0-18 16,0 1-16,0 0 0,0-1 15,0 1-15,0 0 16,0-1-16,-18-17 16,18-17-16,0-1 15,0 0 1,0 1-16,18-19 0,-18 1 15,18 18-15,-1-19 16,1 1-16,0 17 0,-1-17 16,1 17-1,-1 18-15,1 0 0,0 0 16,-1 18-16,1 17 16,-18-17-16,18 0 15,-18 17-15,0-17 0,0 17 16,0 0-16,0-17 0,0-1 15,0 19-15,0-19 16</inkml:trace>
  <inkml:trace contextRef="#ctx0" brushRef="#br0" timeOffset="169265.07">6985 8908 0,'0'0'0,"18"0"16,-18 17 15,0 1-15,0 0-16,0-1 16,-18 1-16,18-1 0,0 1 15,18 0-15,-18-1 0,17 1 16,1-18-1,0 18-15,-1-18 0,18-18 16,-17 18 0,0-18-16,-1 1 0,1-1 15,0 0-15,-18 1 0,0-18 16,0 17-16,0 0 16,-18 1-16,-17-1 0,-1 0 15,1 18-15,-18 0 16,0 0-16</inkml:trace>
  <inkml:trace contextRef="#ctx0" brushRef="#br0" timeOffset="172374.94">3933 5627 0,'0'0'0,"0"-18"16,0 1-1,-17 17-15,-1 0 16,1 0-1,-1 0-15,-17 0 16,17 0-16,0 17 0,-17-17 16,17 18-16,1-1 15,-1 1-15,1 0 0,-1-1 16,0 1-16,1 0 0,17 17 16,0 0-16,0-17 15,17 17-15,-17 0 0,18 1 16,0-1-16,-1-17 15,1 17-15,-1-18 0,19 19 16,-19-19-16,1 19 16,17-19-16,-17 1 0,0 17 15,-1-17-15,1 17 0,-1-17 16,-17 17-16,0 0 16,0 1-16,0-1 0,-17 0 15,-1 18-15,-17-18 0,17-17 16,-17 17-16,0 1 15,17-19-15,-17 1 0,17-18 16,1 17-16,-1-17 16,0 0-16,18-17 0,-17-1 15,17 1-15,0-1 0,17 0 16,-17-17-16,18 17 16,0-17-16,-18 17 0,17 18 15,1-17-15,-1 17 16,1 17-16,0 1 15,-18 17-15,0 1 0,17-1 16,-17 18-16,0 0 16,0 0-16,0 0 0,0 0 15,0-1-15,0 19 16,0-18-16,0-18 0,0 18 16,0-18-16,18 1 0,0-1 15</inkml:trace>
  <inkml:trace contextRef="#ctx0" brushRef="#br0" timeOffset="179133.71">15469 3087 0,'0'-18'16,"0"1"15,0 34 16,0 1-47,18-18 15,-18 17-15,0 19 16,0-19-16,18 19 0,-18-1 16,0 0-16,0 18 0,17 0 15,-17 0-15,18 17 16,-18 1-16,17 17 0,1 0 16,0-17-16,-1 17 15,1 0-15,0 1 16,17-1-16,-17 0 0,17 0 15,0-17-15,0 17 0,1 18 16,-1-18-16,18 18 16,-18 0-16,18 17 0,-18 1 15,18-1-15,-17-17 0,-1 17 16,0 1-16,18-1 0,-18 1 16,1-1-16,17 1 15,-18-1-15,18-17 0,-18 17 16,0-17-16,1 18 15,-1-18-15,0-1 0,0 1 16,-17 0-16,17 0 0,1 0 16,-19-18-16,1 18 15,17-36-15,-17 19 0,-1-37 16,1 19-16,-18-36 16,18 18-16,-18-18 0,0-17 15</inkml:trace>
  <inkml:trace contextRef="#ctx0" brushRef="#br0" timeOffset="179673.06">17604 4410 0,'0'0'16,"17"0"-16,-17-18 16,0 36-1,0-1 1,-17 19-16,-1-19 16,0 19-16,18 16 15,-17 1-15,-1 18 0,0-1 16,1 19-16,-1-1 0,-17 18 15,17 0-15,1 17 16,-19 0-16,19 19 0,-19-19 16,19 18-16,-19 18 0,1-18 15,18 0-15,-19 0 16,19 0-16,-1-17 0,-17-1 16,17-17-16,0 0 15,1-18-15,-1-17 0,1-1 16,17 1-16,-18-18 15,18-18-15,0 0 0,18-35 16,-1 0-16</inkml:trace>
  <inkml:trace contextRef="#ctx0" brushRef="#br0" timeOffset="180183.16">19509 4498 0,'0'0'0,"0"-18"16,-18 18-1,0 18-15,1 0 16,-1 17-16,-17-18 0,17 36 16,-17 0-16,0 0 0,-1 18 15,1 17-15,-18 0 16,0 0-16,0 18 0,0 18 15,-17-1-15,-18 1 0,-1 17 16,1 0-16,-18 0 16,1 18-16,-1-1 0,-18-16 15,1 16-15,17-17 0,-18 1 16,19-19-16,16 0 16,-16 1-16,34-18 0,0 0 15,19-1-15,-1-16 16,0-1-16,35-18 0,-17 1 15,17-18-15,18 0 16,0-18-16,0-17 0,0-1 16</inkml:trace>
  <inkml:trace contextRef="#ctx0" brushRef="#br0" timeOffset="180765.91">21713 4357 0,'0'0'15,"-17"0"-15,-1 0 16,1 0-16,-1 17 15,-53 36-15,36-17 0,0-1 16,-18 18-16,0 0 0,0 17 16,-18 1-16,1 17 15,-1 0-15,1 18 0,-18 18 16,-1-19-16,-16 19 16,-19-1-16,1 18 0,-18-17 15,-1 17-15,-16 0 0,-1-17 16,0 17-16,-17 0 15,-1 0-15,1-18 0,-18 19 16,0-19-16,18 18 16,-18-17-16,0-1 0,-1 1 15,19-1-15,17 0 0,18-34 16,35-1-16,1 0 16,34-35-16,36 0 0,17-35 15,18-1-15,35-17 16,1 0-16</inkml:trace>
  <inkml:trace contextRef="#ctx0" brushRef="#br0" timeOffset="181419.66">23336 4163 0,'0'0'0,"-17"0"0,-19 17 16,19-17-16,-19 0 0,19 0 16,-19 0-16,19 0 15,-18 0-15,-1 18 0,1-18 16,0 18-16,-1 17 0,-16-17 15,-1-1-15,0 19 16,0-1-16,-18 18 16,18-18-16,-17 18 0,-1 17 15,1 1-15,-107 88 16,71-53-16,1-1 16,-19 19-16,1-1 0,-18 1 15,-18 17-15,0 0 0,-17 0 16,-18 18-16,0 0 15,-18-18-15,0 18 0,-17-1 16,0 19-16,-1-19 0,-17 1 16,18 0-16,-18 0 15,18-1-15,17 1 0,18-18 16,0 0-16,53-17 16,18-18-16,17 0 0,35-18 15,18-18-15,18-17 0,17 0 16,1-18-1,17-17-15,0 0 0,17-18 0,1 0 16</inkml:trace>
  <inkml:trace contextRef="#ctx0" brushRef="#br0" timeOffset="182349.35">24783 3634 0,'0'0'0,"-18"0"15,0 0-15,1 17 16,-1 1-16,0-18 0,-17 18 16,0-1-16,0 1 15,-1 17-15,-17 0 0,-17 1 16,17-1-16,-18 18 16,1 0-16,-18 0 0,17 0 15,-17 17-15,0 1 0,-1-1 16,1 1-16,-18 17 15,1 0-15,-19 0 0,1 18 16,-18-18-16,-1 18 0,-16 0 16,-1 0-16,-17 0 15,-1 0-15,-17-1 16,0 19-16,0-18 0,0 0 16,0 17-16,-18-17 0,36 17 15,-18 1-15,0-18 16,18 17-16,-1-17 0,1 0 15,17 0-15,-17-18 0,17 18 16,0-18-16,18 18 16,0-18-16,0 0 0,17 0 15,1-17-15,-1 17 0,36-17 16,-18-1-16,36-17 16,-1 0-16,1 0 0,17 0 15,0-18-15,0 0 16,18 1-16,-1-19 0,19 19 15,-1-19-15,0-17 0,1 18 16,17-1 0,17-34 15</inkml:trace>
  <inkml:trace contextRef="#ctx0" brushRef="#br0" timeOffset="182834.82">16757 6862 0,'0'0'0,"-18"0"16,1 17-16,17 1 0,0-1 16,0 1-16,0 17 15,0 1-15,0-1 0,17 18 16,1 17-16,0 1 16,-1-1-16,1 19 0,35 69 15,-36-69 1,1-1-16,0 0 0,-1-17 15,1-1-15,0 1 0,17-1 16,-35-17-16,18 0 16,-1-18-16,1 18 0,-18-17 15,17-19-15,-17 18 0</inkml:trace>
  <inkml:trace contextRef="#ctx0" brushRef="#br0" timeOffset="192806.8">16651 9402 0,'-18'-18'16,"18"0"-16,-17 18 16,-1-17-16,18-1 15,0 0 1,18 18 15,-18-17-15,0-1-1,-18 18 1,18-18-16,-17 18 16,-1-17-1,0 17-15,-17 0 16,17 17-16,1-17 15,-19 18-15,19 0 0,-1-1 16,-17 1-16,17 17 0,-17 1 16,17-1-16,1 0 15,17 18-15,-18-18 0,18 18 16,0-18-16,18 18 0,-1-17 16,1-1-16,0 0 15,17-17-15,0-1 0,0-17 16,18 18-16,-17-18 15,17 0-15,-18-18 0,0 18 16,-17-17-16,17-1 16</inkml:trace>
  <inkml:trace contextRef="#ctx0" brushRef="#br0" timeOffset="193259.86">16933 9596 0,'0'0'0,"0"-18"16,18 18-1,0-18-15,-1 18 16,1 0-16,0 0 16,-1 18-16,1 0 0,-1-18 15,1 17-15,0 18 16,-1-17-16,-17 0 0,0 17 15,0-17-15,0 17 0,-17 0 16,-1-17-16,-17 17 16,17-17-16,1-1 0,-19 1 15,19 0-15,-1-18 0,0 0 16,1 0 0,17-18-16,17 0 15,-17 1-15,36-1 16,-19 0-16,19 1 0,-1 17 15,0-18-15,0 18 16,18 0-16,-17 0 0,-1 0 16,0 0-16,0 18 0,1-18 15,-1 17-15,0-17 16,0 18-16,-17-18 16,17 0-16,1 0 0,-1-18 15,-17 18-15,17-17 0</inkml:trace>
  <inkml:trace contextRef="#ctx0" brushRef="#br0" timeOffset="194109.48">19085 8837 0,'0'0'0,"0"-18"16,18 18-16,-18-17 15,18 17-15,-18-18 32,-18 18-17,18 18-15,-18-18 0,1 17 16,-1-17-16,0 18 16,1 0-16,-1-1 0,0 1 15,1 0-15,17-1 16,-18 1-16,18 0 0,0-1 15,0 1-15,0-1 0,18 1 16,-1 0-16,19-18 16,-1 17-16,0 1 0,1 0 15,16-18-15,-16 17 16,-1 1-16,18-18 0,-18 18 16,-17-1-16,17 1 0,-17-18 15,-18 17-15,0 1 16,0 0-16,-18-1 15,0-17-15,-17 18 16,18-18-16,-19 0 0,19 0 16,-1 0-16,0-18 0,1 1 15,17-1-15,0 0 16,0 1-16,0-18 0,17 17 16,-17-17-16,18 17 0,0-17 15,-1 17-15,1-17 16,0 17-16,-18-17 0,17 17 15,-17 1-15,0-1 16,0 0-16,-17 1 0,-1-1 16,0 18-1,1 0-15,-1 18 0,0-18 16,1 17-16,-1 1 0,0 0 16</inkml:trace>
  <inkml:trace contextRef="#ctx0" brushRef="#br0" timeOffset="194546.48">20055 9225 0,'0'0'0,"0"-18"16,0 1-16,-17 17 31,-1 0-15,0 17-1,1 1-15,17 0 0,-18-1 16,1 1-16,17 17 16,-18-17-16,18 17 0,0 1 15,0-19-15,18 1 0,-18 17 16,17-35-16,1 18 16,17-1-16,-17-17 0,-1 0 15,19 0-15,-1 0 16,-17-17-16,17 17 0,-17-18 15,-1 18-15,1-18 0,-1 1 16</inkml:trace>
  <inkml:trace contextRef="#ctx0" brushRef="#br0" timeOffset="194811.44">20532 9225 0,'0'0'15,"17"-18"-15,1 18 16,0 0-16,-1 0 16,-17 18-16,18 0 15,-18-1-15,17 1 16,-17 17-16,0 1 0,0-1 15,18 0-15,-18 0 16,0 1-16,0-1 0,0 0 16</inkml:trace>
  <inkml:trace contextRef="#ctx0" brushRef="#br0" timeOffset="200098.5">16069 10178 0,'0'17'0,"18"-17"16,-36-17 46,0 17-62,18-18 0,-17-17 16,-1 17-16,18-17 16,-18 0-16,1-18 0,-18-18 15,17 18-15,0-35 0,-17 17 16,0-17-16,17 18 16,-17-19-16,0 19 0,-1-1 15,1 18-15,0 0 16,-1 1-16,19-1 0,-1 17 15,0 1-15,1 0 0,-1 17 16,18 1-16,0-1 16,0 0-16,0 1 0,18 17 78,-1 0-63,1 0-15,0 17 16,-1-17-16,1 0 16,17 0-16,1 0 0,-1 0 0,0-17 15,18 17-15,0-18 16,18 0-16,-19 18 0,37-17 16,-19-1-16,18 0 15,1 18-15,-1-17 0,0-1 16,0 18-16,-17-17 0,17-1 15,-18 18-15,1-18 16,0 18-16,-1-17 0,-17 17 16,0-18-16,0 18 15,0-18-15,-18 18 0,0 0 16,1-17-16,-1 17 0,-17 0 16,-1 0-16,1 0 15,-1 0-15,1 0 16,0 0-16,-1 0 15,1 17-15,0-17 16,-1 18-16,1-18 16,0 18-16,17-1 15,-17 1-15,-1 0 0,1-1 16,-18 18-16,17 1 0,1-19 16,0 19-16,-1-1 15,1 0-15,0 0 0,-1 1 16,1-1-16,0 18 15,17 35 1,-18-53-16,1 18 0,0-17 16,-1 17-16,1-1 0,0-16 15,-1 17-15,1 0 0,0-18 16,-1 18-16,1-18 16,-1 0-16,-17 18 0,18-18 15,0 1-15,-18-19 16,17 19-16,-17-19 0,18 19 15,-18-19-15,0 1 0,18 0 16,-18-1-16,0 1 16,0-1-16,17-17 0,-17 18 15,0 0-15,18-18 32,-36 0 14,1 0-30,-1 17-16,0-17 16,1 18-16,-19-18 0,1 18 15,-18-1-15,18 1 0,-18 0 16,-17 17-16,17-18 16,-18 19-16,-17-19 0,17 19 15,1-19-15,-18 19 16,17-19-16,-17 1 15,17 17-15,1-17 16,17-1-16,-18 1 0,18-18 0,-17 18 16,17-1-16,18 1 0,-18 0 15,0-18-15,17 17 16,19-17-16,-18 18 0,17-18 16,0 0-16,1 18 15,-1-18-15,0 0 0,1 0 16,-1 0-16,0 0 15,1 0 1,-1-18-16,1 18 16,-19 0-16,19 0 15,-1 0-15,0-18 0,1 18 16,-19-17-16,19 17 0,-1-18 16,-17 18-16,17-18 15,1 18-15,-19 0 0,19-17 16,-1 17-16,0-18 0,-17 18 15,17 0-15,1-18 16,-1 18-16,18-17 16,-17 17-16,-1 0 0,18-18 15,0 0-15,-18 1 16,18-1 0,0 1-16,0-1 15,-17 18-15,17-18 16,0 1-16,0-1 15,0 0-15,17 1 16,1-1-16,-18 0 16,18 1-16,-18 34 31</inkml:trace>
  <inkml:trace contextRef="#ctx0" brushRef="#br0" timeOffset="202996.6">26158 7479 0,'0'0'0,"18"-18"31,-18 1-31,18 17 16,-18-18-16,17 18 15,-17-18 1,18 18-16,-18 18 31,0 0-31,0-1 16,0 1-16,0 0 16,0-1-16,0 18 0,0-17 15,0 0-15,0-1 16,0 19-16,0-19 0,18 1 15,-18 0-15,17-18 16,1 0-16,17 0 0,0-18 16,1 18-16,-1-18 15,0 1-15,18-1 0,0 0 16,-18 1-16,18-19 16,0 19-16,0-1 0,0-17 15,0 17-15,0-17 0,17 17 16,-17-17-16,0 17 15,-17-17-15,17 17 0,-1 1 16,-16-1-16,-1 1 16,-17-1-16,17 18 0,-17 0 15,-1-18-15,-34 36 32,-19-18-32</inkml:trace>
  <inkml:trace contextRef="#ctx0" brushRef="#br0" timeOffset="205091.53">17568 11077 0,'0'0'0,"-17"-35"16,17 17-16,0 1 15,0-1 17,-18 18-32,18 18 31,18-18-31,-1 17 16,-17 1-16,0 0 15,18-1-15,-18 1 16,18-1-16,-18 1 15,0 0-15,17-1 0,-17 1 16,18 0-16,-18-1 0,18 1 16,-1-18-16,1 0 15,-1 0-15,1-18 16,0 1-16,17-1 16,-17-17-16,-1-1 15,19 1-15,-1 0 0,0 0 16,0-18-16,1 17 15,17-16-15,-18 16 0,18-17 16,-18 18-16,0 0 0,18 0 16,-17 17-16,-19-17 15,18 17-15,-17 0 0,0 1 16,-1 17-16,1-18 0,0 0 31,-18 36 16</inkml:trace>
  <inkml:trace contextRef="#ctx0" brushRef="#br0" timeOffset="208698.85">27605 7285 0</inkml:trace>
  <inkml:trace contextRef="#ctx0" brushRef="#br0" timeOffset="209659.51">29669 7673 0,'0'0'0,"0"-18"0,0 1 16,17 17 0,1 0-1,-18-18-15,-18 18 63,18 18-63,0-1 15,0 1-15,0 0 16,-17-1-16,17 1 16,0-1-16,0 19 0,0-19 15,0 1-15,0 0 0,0-1 16,17 1 0,19-18-16,-19 0 15,18 0-15,1 0 16,-1-18-16,0 1 0,18-1 15,0 0-15,0-17 16,18 17-16,-1-17 0,1 0 16,-1 0-16,1-1 0,-1 19 15,-17-19-15,18 19 16,-18-18-16,0 17 0,0 0 16,-18 1-16,0 17 0,0-18 15,-17 18-15,0 0 16,-36 18-1</inkml:trace>
  <inkml:trace contextRef="#ctx0" brushRef="#br0" timeOffset="-208043.05">15522 9031 0,'18'0'16,"-1"0"140,1 0-156,0 0 15,-1-18-15,1 18 0,17 0 16,-17 0-16,17-17 16,-17 17-16,17-18 0,0 18 15,18-17-15,-17-1 0,17 18 16,-18-18-16,35 1 16,-17-1-16,18 0 0,-1 18 15,1-17-15,0-1 16,17 18-16,-18-18 0,18 18 15,-17-17-15,0 17 16,-1 0-16,1 0 0,-18 0 16,17 0-16,-17 0 15,18 0-15,-1 0 0,1 0 16,-1 0-16,54-18 16,-54 1-16,-17 17 15,18-18-15,-18 18 0,-18-18 16,18 18-16,-18 0 0,18-17 15,-18 17-15,-17-18 16,17 18-16,1-18 0,-19 18 16,1-17-16,17 17 0,-17-18 15,-1 18-15,1-18 16,0 18 0,-1 0-1,-34 0 63,17 18-62,-18 0 15,18-1 0,-18-17-31,1 0 16,-1 18-16,0-18 16,1 0-1,-1 0-15,1 18 16,-1-18-16,0 0 0,1 0 16,-1 0-16,0 0 15,1 0-15,-1 0 16,0 0-1,1 0 17,-1 0-32,1 0 15,-1 0 1,0 0-16,1 0 16,-1 0-16,0 0 31,18 17-16,0 1 17,0 0-1,18-1-15,-18 1-1,0-1 1,18-17-16,-18 18 0,0 0 15,17-1 1,-17 1-16,0 0 16,18-1-16,-18 1 0,0 17 15,18-17-15,-18-1 16,0 19-16,0-19 0,17 19 16,-17-19-16,0 19 15,0-1-15,18 0 0,-18 0 16,17 1-16,-17 17 0,18-18 15,0 0-15,-18 18 16,17-18-16,1 18 0,-18 0 16,18-18-16,-18 18 0,0 0 15,0 0-15,17-18 16,-17 18-16,0-17 0,0-1 16,18 0-16,-18 1 15,18-1-15,-18-18 0,17 1 16,-17 0-16,18-1 15,-18 1-15,0 0 0,17-18 16,-17 17-16,0 1 16,0 0-1,18-18 17,-18 17-32,0-34 78,18 17-63,-18-18 1,0 0 0,-18 18 15,0 0-16,1 0-15,-1 0 16,-17 18-16,17-18 16,-17 18-16,17-1 0,-17-17 15,0 18-15,0-1 16,-1 1-16,1 0 0,0-1 16,-18 1-16,0 0 0,0-1 15,0 1-15,0 0 16,-17-1-16,17 1 0,-18 17 15,1-17-15,-1-1 0,0 1 16,1 17-16,17-17 16,0 0-16,0-1 0,0 1 15,18 0-15,0-1 16,-18-17-16,35 18 0,-17-18 16,0 17-16,17-17 0,0 0 15,-17 18-15,17-18 16,-17 18-16,17-18 0,-17 17 15,0 1-15,0-18 16,17 18-16,-17-18 0,17 17 16,0-17-16,1 0 0,-1 0 15,0 18-15,1-18 16,-1 0 0,1 0-1,17-18-15,-18 18 16,18-17-16,-18 17 0,18-18 15,-17 0-15,-1-17 16,0 0-16,18 0 0,-35-18 16,17 0-16,1-18 0,-18-17 15,17 0-15,-17-18 16,-1 18-16,1-18 0,-18 0 16,18 18-16,0 0 15,17-1-15,-17 19 0,17 17 16,0 0-16,1 18 0,17 0 15,0-1-15,0 19 16,0-19-16,0 19 16,0 34-1</inkml:trace>
  <inkml:trace contextRef="#ctx0" brushRef="#br0" timeOffset="-201589.38">5662 13317 0,'0'18'15,"-18"-18"1,1 0 62,17-18-62,-18 1 15,36 17 0,-18-18-31,17 18 16,19-18-16,-19 1 0,19-1 15,-1 1-15,18-1 16,0-17-16,-18 17 0,18 0 16,0-17-16,0 17 0,-18 1 15,18-1-15,-18 0 16,1 18-16,-1-17 0,-18-1 15,19 18-15,-19-17 0,1 17 16,0 0 0,-1 0-16,1 0 31,-18 17-31,18 1 16,-18-1-16,17 1 15,1 17-15,-18 1 0,17-1 16,1 18-16,-18 0 15,18 17-15,-1-17 0,1 18 16,0-18-16,-1 17 0,1-17 16,0 0-16,-1 0 15,1 0-15,-1 0 0,1-18 16,-18 0-16,18 1 16,-18-1-16,17 0 0,-17-17 15,0 17-15,0-17 0,0-1 16,0 1-16,-17 0 15,-1-18-15,-17 0 16,17 17-16,-17-17 0,-18 0 16,18 18-16,-18-18 15,-18 18-15,18-18 0,-17 17 16,-1 1-16,18 0 0,0-18 16,0 17-16,18-17 15,18 18-15,-19-18 0,19 0 16,17-18-16,-18 1 15,18-1-15,-18-17 0,18-1 16,0 1-16,-17-18 0,17-17 16,-18-1-16,0 1 15,18-19-15,-17 1 0,-1 0 16,1 0-16,17 17 16,-18 1-16,18 34 0,-18 1 15,18 17-15,0 1 0,0 34 31,18 1-31</inkml:trace>
  <inkml:trace contextRef="#ctx0" brushRef="#br0" timeOffset="-200684.41">7955 12876 0,'0'0'0,"-18"0"0,1-17 15,-1 17-15,1-18 16,-1 18-16,18-18 16,18 18-1,-1-17 1,18 17-16,1-18 0,17 1 15,0-1-15,0 0 16,-1 1-16,19-1 0,-18 0 16,0 1-16,-18-1 0,0 0 15,1 18-15,-19 0 16,1-17-16,0 17 0,-1 0 16,1 0-16,-18 17 15,17-17 1,-17 18-16,0 0 15,0-1-15,0 19 0,0-19 16,0 19-16,0-1 0,0 0 16,0 18-16,0-18 15,0 18-15,0 0 0,0-18 16,0 18-16,18 0 0,0-17 16,-18 16-16,17 1 15,-17-17-15,18-1 0,-18 18 16,0-18-16,0-17 0,0 17 15,0 0-15,-18-17 16,18 17-16,-17-17 0,-1-1 16,0 1-16,-17 0 15,18-1-15,-1 1 0,0 0 16,-17-1-16,17 1 16,-17 0-16,17-1 0,-17-17 15,0 18-15,17 0 0,1-18 16,-19 17-16,19-17 15,-1 0-15,0-17 0,1-1 16,-18 0-16,17-17 16,0 0-16,1-18 0,17 0 15,-18-18-15,0 1 0,18-18 16,-17 17-16,17 0 16,-18 1-16,18 17 15,0 0-15,0 18 0,-18-1 16,18 1-16,0 18 0,0-1 15,0 0-15,18 18 16</inkml:trace>
  <inkml:trace contextRef="#ctx0" brushRef="#br0" timeOffset="-199857.67">9525 12629 0,'0'-17'16,"18"17"-16,-1-18 16,1 18-16,0 0 15,17-17-15,0 17 0,0-18 16,18 0-16,0 1 0,-18-1 15,18 0-15,18 1 16,-18-1-16,-18 0 0,18 1 16,0-1-16,0 18 15,-18-18-15,0 1 0,1 17 16,-1-18-16,-17 18 0,-1 0 16,1 0-16,0 0 15,-18 18-15,17-1 0,-17 19 16,0-19-16,18 19 15,-18-1-15,0 0 0,0 18 16,17-18-16,-17 18 0,0 0 16,18-17-16,-18 16 15,0-16-15,0-1 0,18 18 16,-18-18-16,0 0 16,17 1-16,-17-1 0,0 0 15,0 1-15,18-1 0,-18 0 16,0-17-16,-18 17 15,18-17-15,-17-1 0,-19 19 16,19-19-16,-18 19 16,-1-19-16,1 18 0,0-17 15,-1 0-15,1-1 0,0 1 16,0-18-16,-1 18 16,19-18-16,-1-18 0,-17 0 15,17 1-15,1-19 16,-19 1-16,19-18 0,-1 0 15,-17-17-15,17-18 16,18 17-16,-18 0 0,1-17 16,17 18-16,0 17 0,-18 0 15,18 0-15,0 18 16,0 17-16,-18-17 0,18 17 16,-17 1-16,17 34 31</inkml:trace>
  <inkml:trace contextRef="#ctx0" brushRef="#br0" timeOffset="-199026.36">11465 12400 0,'0'0'0,"-17"0"16,-1-18-16,0-17 16,18 18-16,0-1 15,18 0-15,17 18 16,1-17-16,-1-1 16,18 18-16,0-18 15,17 18-15,-17-17 0,0-1 0,0 18 16,0-18-16,0 18 15,0-17-15,-18 17 0,0 0 16,1 0-16,-1 17 0,-18-17 16,1 18-16,0 0 15,-1-1-15,1 1 16,0 17-16,-18 1 0,17-1 16,-17 0-16,0 0 0,0 1 15,0-1-15,0 0 0,0 18 16,0 0-16,0-18 15,0 18-15,0 0 0,18-18 16,-18 18-16,18 0 16,-18 0-16,17-18 0,-17 18 15,0-17-15,18-1 16,-18 0-16,0 1 16,0-1-16,-18-18 0,1 19 0,-1-19 15,-17 1-15,17 0 0,-17-1 16,-18 1-16,18-18 15,-1 18-15,-17-18 16,18 0-16,0-18 0,0 0 16,-1-17-16,1 17 0,17-35 15,1 18-15,-1-35 0,18 17 16,-18-18-16,18 1 16,0-1-16,0 0 0,0 19 15,0-19-15,0 18 16,0 0-16,-17 18 0,17 0 15,-18-1-15,18 19 16,-18-19-16,18 19 16,18 34 15,0-17-31</inkml:trace>
  <inkml:trace contextRef="#ctx0" brushRef="#br0" timeOffset="-198158.85">13547 12224 0,'0'0'16,"-18"0"-16,0-18 0,1 18 15,-1-18-15,0 1 16,36 17-1,0-18 1,-1 18-16,19 0 0,-19-17 16,19 17-16,16 0 15,1-18-15,0 18 0,-17 0 16,17 0-16,-1 0 16,1 0-16,-17 0 0,-1 0 15,0 0-15,0 18 0,-17-18 16,0 17-16,-1 1 15,19 17-15,-19-17 0,1 17 16,0 0-16,-1 1 16,-17-1-16,18 18 0,-18-18 15,17 18-15,-17-18 0,0 18 16,0 0-16,-17-18 16,17 18-16,-18-17 0,18 16 15,-17 1-15,17-17 0,-18-1 16,18 0-16,0 0 15,-18 1-15,18-1 16,0 0-16,0-17 0,-17 17 16,17-17-16,-18 0 0,18-1 15,-18 1-15,-17-18 16,17 17-16,-17-17 0,0 0 16,-18 18-16,0-18 0,0 0 15,0 0-15,0 0 16,0 0-16,18 0 0,-18 0 15,18-18-15,0 1 16,17-1-16,0-17 0,1 0 16,17-18-16,0 0 0,0 0 15,17-18-15,1-17 16,0 18-16,-1-19 0,1 19 16,0-1-16,-1 1 15,1 17-15,-18 0 0,17 18 16,-17-1-16,0 19 0,0 34 47,0 1-47,0 17 0,18-17 15,-18 17-15</inkml:trace>
  <inkml:trace contextRef="#ctx0" brushRef="#br0" timeOffset="-196756.47">15328 12294 0,'0'0'0,"-17"-17"16,-1 17-1,36 0 32,-1 0-31,1-18-1,17 18-15,-17 0 0,17-18 16,18 18-16,-18 0 16,18 0-16,0-17 0,0 17 15,0-18-15,0 18 0,0 0 16,-18-18-16,18 18 16,-35 0-1,-1-17-15,-34 17 47,-1 0-31,0 17-1,18 1-15,-17-18 16,17 18-16,0 17 0,0-17 16,0 17-16,0 0 0,0 0 15,0 18-15,0-17 16,0 17-16,0 17 0,0-17 15,0 0-15,17 18 16,-17-19-16,0 1 0,0 0 16,0 0-16,0 0 0,18-18 15,-18 18-15,0-17 16,0-1-16,-18 0 0,18 0 16,-17 1-16,-1-19 15,0 1-15,1 0 0,-1-1 16,0-17-16,-17 0 0,0 0 15,0-17-15,-1-1 16,1 0-16,0-17 0,-1 0 16,1 0-16,0-18 15,0 17-15,17 1 0,-17-18 16,17 18-16,0-18 0,-17 18 16,18 17-16,-1-17 15,18-1-15,-18 19 0,1-18 16,17-1-16,0 1 15,0 0-15,0-18 0,0 0 16,0 0-16,17 0 0,-17 0 16,18 0-16,-18 0 15,0 36-15,0-1 0,0 0 16,0 36 0,0 0-16,0 17 0</inkml:trace>
  <inkml:trace contextRef="#ctx0" brushRef="#br0" timeOffset="-195921.63">17039 12206 0,'0'-18'0,"0"36"0,0-53 0,-17 17 15,-1 1 1,18-1-16,18 0 31,-1 18-31,18 0 16,1 0-16,17-17 15,0 17-15,-1 0 0,19 0 16,0-18-16,-1 18 0,-17 0 16,18 0-16,-18 0 0,-18 18 15,0-18-15,0 17 16,-17-17-16,0 18 0,-1 0 15,-17-1-15,0 18 16,0 1-16,0-1 0,0 0 16,-17 1-16,-1 16 0,18 1 15,-18-17-15,18 17 16,0 0-16,-17-1 0,17 1 16,0 0-16,0-17 0,17 16 15,-17-16-15,18-1 16,-18 0-16,18 1 0,-18-1 15,0 0-15,0 0 16,0-17-16,-18 17 0,18-17 16,-18 17-16,-17-17 0,17 0 15,-17 17-15,0-18 16,0 1-16,-18-18 0,0 18 16,0-18-16,-18 17 15,18-17-15,-17 0 0,17-17 16,18-1-16,-18-17 15,17 17-15,1-17 0,0 0 16,17-18-16,1 17 16,-19-69-16,19 52 15,17-18-15,-18 1 0,18-1 16,-18 0-16,18-17 0,0 0 16,0 0-16,0 0 15,0 17-15,0 18 0,0 0 16,0 0-16,0 36 15,0-1-15,-17 36 16,17-1-16,-18 19 0,18-1 16,-18 18-16,18 0 15</inkml:trace>
  <inkml:trace contextRef="#ctx0" brushRef="#br0" timeOffset="-194374.79">5997 14482 0,'18'0'32,"-18"-18"-17,17 18 1,1 0-1,0 0-15,-1 0 16,1 18-16,17-18 0,18 17 16,-17 18-16,34-17 15,-17 17-15,35 1 0,0-1 16,18 0-16,0 18 16,18-18-16,-1 18 0,0-17 15,19 16-15,-19-16 0,1 17 16,-1-18-16,-17 0 15,0 1-15,-18-1 0,0-18 16,-17 1-16,-1 17 0,1-35 16,-1 18-16,-17 0 15,0-18-15,-18 0 0,1 0 16,-1 0-16,-17 0 16,-1 0-16,-17-18 15</inkml:trace>
  <inkml:trace contextRef="#ctx0" brushRef="#br0" timeOffset="-193919.3">8326 14058 0,'0'0'0,"-18"-17"0,0-19 16,1 19-16,-1-1 15,18 36 1,18-1-1,-18 1-15,17 17 16,1-17-16,-18 35 0,18-18 16,-1 18-16,1 17 0,-1-17 15,1 18-15,0 0 16,-18-1-16,17 18 0,-17-17 16,18-18-16,-18 17 15,18 1-15,-18-18 0,0-18 16,17 18-16,-17-18 15,18 1-15,-18-1 0,18-18 16,-18 19-16,0-19 0,0 1 16</inkml:trace>
  <inkml:trace contextRef="#ctx0" brushRef="#br0" timeOffset="-193329.13">10160 13758 0,'0'-17'0,"0"-1"16,0 0 0,0 36 15,0 0-15,-18 17-16,1-17 0,-1-1 15,0 19-15,1-1 16,-18 0-16,17 18 0,-17-18 15,17 18-15,-17 0 16,-18 0-16,17 18 0,-69 52 16,52-35-1,-18-17-15,1-1 0,-1 19 16,1-19-16,-19 18 0,19-17 16,-1-1-16,1 1 0,-1-18 15,18 0-15,0 0 16,18-18-16,0 0 0,17 1 15,0-19-15</inkml:trace>
  <inkml:trace contextRef="#ctx0" brushRef="#br0" timeOffset="-192667.23">12330 13582 0,'0'0'16,"0"-18"-1,0 36 17,-18-18-32,18 18 0,-18-1 15,1 18-15,-1-17 16,-17 17-16,-1-17 15,-16 17-15,-1 18 0,0-17 16,-35 16-16,-1-16 16,-17 17-16,1 17 0,-19-17 15,1 0-15,-1 18 0,-17-1 16,18 1-16,-18-1 16,17 1-16,1-1 15,-1 1-15,1-1 0,17-17 16,0 0-16,18 0 0,17 0 15,1-18-15,17 1 0,0-19 16,18 1-16,17 0 16,0-1-16,1-17 0</inkml:trace>
  <inkml:trace contextRef="#ctx0" brushRef="#br0" timeOffset="-192086.98">13758 13564 0,'0'0'0,"18"-17"15,17 17 1,-35-18-16,18 18 0,-36 0 31,1 18-31,-1-18 0,-17 17 16,-1 1-16,1 17 15,0-17-15,-18 17 0,0 0 16,0-17-16,-17 35 16,-1-18-16,-17 1 0,0 16 15,-18-16-15,0 17 0,-18 0 16,-17-1-16,0 1 15,0 0-15,0 18 0,-18-1 16,1-17-16,-1 18 0,18-1 16,-18 1-16,18-18 15,-18 17-15,36-17 0,-1 0 16,1 0-16,17 0 16,0 0-16,18-18 0,17 18 15,1-35-15,17 17 0,17-17 16,1-1-16,53-17 15</inkml:trace>
  <inkml:trace contextRef="#ctx0" brushRef="#br0" timeOffset="-191483.88">15452 13582 0,'-18'0'47,"0"18"-47,1-18 15,-1 17-15,-17-17 0,17 18 16,-17-1-16,0 1 0,-1 0 15,-17-1-15,1 19 16,-1-19-16,-18 19 0,-35-1 16,18 0-16,-35 0 0,-1 1 15,-35 17-15,1-18 16,-19 18-16,1 0 0,-18 0 16,-18 17-16,0-17 15,-17 18-15,0-1 0,0 1 16,-18-1-16,17 19 0,19-19 15,-1 1-15,0-18 16,36 17-16,17-17 0,0-18 16,36 18-16,17-17 15,0-19-15,36 18 0,-1-17 16,18 0-16,18-18 16,17 17-16,36-34 15,17-1-15</inkml:trace>
  <inkml:trace contextRef="#ctx0" brushRef="#br0" timeOffset="-190661.2">17498 13353 0,'0'0'16,"17"0"-16,-17-18 16,-17 18-1,-1 0 1,0 0-1,1 0-15,-1 0 0,1 18 16,-1-18-16,0 17 16,1 1-16,-1 0 0,-17-1 15,17 1-15,-17 17 16,-18 0-16,18-17 0,-18 17 16,-18 1-16,1-1 15,-1 0-15,-35 0 0,0 1 16,-17-1-16,-18 0 0,-18 1 15,0 16-15,-17-16 16,-18-1-16,17 0 0,-34 18 16,-1-18-16,0 1 0,1 17 15,-36-18-15,0 18 16,0 0-16,-18 17 16,-17-17-16,18 0 0,-1 18 15,-17-1-15,35-17 0,0 0 16,0 18-16,35-18 15,1-18-15,-1 18 0,36-18 16,-18 18-16,35-18 16,0 1-16,0-19 15,-105 54-15,158-54 16,0 1-16,35 0 0,1 17 16,17-35-16,0 18 0,18-1 15,0-17-15,17 18 0,0-18 16,1 0-16,17 17 15,0-34 1,17 17 0,1-18-1,0 18-15</inkml:trace>
  <inkml:trace contextRef="#ctx0" brushRef="#br0" timeOffset="-189678.17">8361 15311 0,'0'0'0,"-18"0"0,1-18 15,-1 18 1,36 0 15,-1 0-15,18 0-1,-17 0-15,17 18 0,18-18 16,0 0-16,0 17 16,18 1-16,17-18 0,-18 0 15,36 17-15,-18-17 0,1 0 16,16 0-16,-16 0 16,-19 0-16,1 0 0,-18 0 15,0 0-15,-36 0 16,19 0-16,-19 0 0,-17-17 31,-17 17-15,-1 0-16</inkml:trace>
  <inkml:trace contextRef="#ctx0" brushRef="#br0" timeOffset="-186787.22">9190 15928 0,'0'0'0,"-18"-18"16,1 18-16,17-17 16,-18 17-16,18-18 15,-18 18-15,18 18 16,0-1-1,0 1 1,0 17-16,0 0 0,0 1 16,0-1-16,0 0 15,0 18-15,18-18 0,-18 18 16,0-17-16,0-1 0,0-17 16,0 17-16,18-17 15,-18-1-15,0-34 16,-18-1-1,18 0-15,0-17 16,-18 0-16,18-1 0,0-17 16,-17 1-16,17-1 15,0 0-15,-18 0 0,18 0 16,0 18-16,0-1 0,0 1 16,0 17-16,18 1 15,-18-1-15,17 18 0,1-17 16,0 17-16,-1 17 15,1 1-15,-1-1 0,1 1 16,17 17-16,-17 1 16,0-1-16,-1 0 0,1 18 15,-18-18-15,18 1 0,-18 17 16,0-18-16,0-18 16,0 19-16,-18-1 0,0-17 15,1-1-15,-1 1 0,0 0 16,1-1-16,-1-17 15,0 0-15,1 0 0,-1 0 16,1-17-16,-1 17 0,0 0 16,18-18-1,0 0-15</inkml:trace>
  <inkml:trace contextRef="#ctx0" brushRef="#br0" timeOffset="-186383.01">9719 16034 0,'0'0'0,"0"-18"16,0 0-16,0-17 15,-18 18-15,1-1 16,-1 18-16,0 18 15,1-18-15,-1 17 16,1 1-16,17-1 16,-18 19-16,18-1 0,0-17 15,0 17-15,0 0 16,0-17-16,18 17 0,-1-17 16,1-1-16,17 1 15,-17-18-15,17 0 0,-17 0 16,-1-18-16,1 18 0,0-17 15,-1-19-15,-17 19 16,0-1-16,0-17 0,0 0 16,-17 17-16,-19-35 15,19 18-15,-1 17 16,-17 1-16,17 17 0,0-18 16</inkml:trace>
  <inkml:trace contextRef="#ctx0" brushRef="#br0" timeOffset="-185802.49">10248 15804 0,'0'-17'0,"0"-1"16,-17 18-1,-19 0-15,19 18 16,-1-1-16,-17 1 16,17 0-16,-17 17 0,17-17 15,18-1-15,-17 1 0,17 0 16,0-1-16,17 1 16,1-18-16,-1 0 15,1-18-15,0 1 16,-1 17-16,1-18 15,-18 0-15,18 1 0,-1 17 16,1 0-16,0 0 16,-1 17-16,1 1 15,-1 0-15,1 17 16,0 18-16,-1 0 0,36 70 16,-53-52-1,18 17-15,0 0 0,-18 0 16,17 18-16,-17-18 0,0-17 15,-17 17-15,17-17 0,-18-18 16,-17-1-16,17-16 16,-17-1-16,-1-17 0,1-1 15,0-34-15,0-1 16,-1-17-16,1-18 0,17-18 16,18-17-16,0-18 0,0 18 15,36-18-15,-1 0 16,0 18-16,1 0 0,-1 17 15,18 18-15,-18 1 16,0 16-16,1 1 0,-19 17 16,1 1-16</inkml:trace>
  <inkml:trace contextRef="#ctx0" brushRef="#br0" timeOffset="-183551.21">11201 16263 0,'-18'0'16,"0"0"0,36 18 62,0-18-63,-1 0-15,19 0 16,-1-18-16,18 18 0,0 0 16,17-18-16,1 1 15,17 17-15,-17-18 0,17 0 16,0 1-16,0-1 0,-17 1 16,17-1-16,-18 0 0,-17 1 15,18-1-15,-18 18 16,-18-18-16,18 1 0,-18 17 15,-17-18-15,0 18 0,-1-18 16,1 18-16,0-17 16</inkml:trace>
  <inkml:trace contextRef="#ctx0" brushRef="#br0" timeOffset="-183034.23">13494 15487 0,'-18'-18'15,"18"36"32,0 0-47,18 17 16,-18 0-16,0 0 15,17 1-15,-17-1 0,0 0 16,0 18-16,0-18 16,18 1-16,-18-1 0,0-17 15,0 17-15</inkml:trace>
  <inkml:trace contextRef="#ctx0" brushRef="#br0" timeOffset="-182613.95">13300 15434 0,'0'0'0,"-18"-18"0,18-17 15,-18 0-15,18 17 16,18 1-16,0-19 0,-18 19 15,35-1-15,-17 18 0,17-18 16,0 1-16,0 17 16,18 0-16,-17 0 0,17 17 15,-18-17-15,18 18 16,-18 0-16,0 17 0,1-17 16,-1 17-16,0 0 15,-17-17-15,-1 17 0,-17 0 16,0 1-16,0 16 0,0-16 15,0-1-15,-17 0 16,-1 1-16,1-19 0,-1 19 16,-17-19-16,17 1 15,0-1-15,1 1 0,-19-18 16,19 0-16,-1 0 0,0-18 16,1 18-16,17-17 15,-18 17-15,18-18 0</inkml:trace>
  <inkml:trace contextRef="#ctx0" brushRef="#br0" timeOffset="-182151.91">14235 15469 0,'17'-17'0,"-34"34"0,34-52 16,-17 17-16,0 1 16,-17 17-16,-1 0 15,0 0-15,1 17 0,-1 1 16,18 0-16,-18-1 15,1 1-15,-1 0 0,18-1 16,0 18-16,0-17 0,0 17 16,0-17-16,0 0 15,18-1-15,-1 1 0,1-18 16,0 18-16,-1-18 16,1 0-16,17-18 0,0 0 15,-17 18-15,0-35 16,17 17-16,-17 1 0,-1-1 15,-17 0-15,0-17 0,-17 18 16,-1 17-16,0-18 16,1 0-16,-19 18 0,-16 0 15,16 0-15,1 0 16,0 0-16</inkml:trace>
  <inkml:trace contextRef="#ctx0" brushRef="#br0" timeOffset="-181535.42">14781 15399 0,'0'0'15,"18"-18"-15,-18 0 0,0-17 16,-18 35-16,1 0 15,-1 0-15,-17 0 0,0 18 16,17-1-16,-17 1 0,17 0 16,0-1-16,1 1 0,-1 0 15,18-1-15,0 1 16,18-18-16,-1 0 16,1 0-1,0 0-15,-1-18 0,19 1 16,-19-1-16,1 18 0,-1-18 15,1 1-15,0-1 16,-1 0-16,1 18 16,0 0-16,-18 18 15,17-18-15,1 18 0,-18 17 16,18-17-16,-1 17 16,1 18-16,-1 0 0,1 0 15,0 17-15,17 1 0,-17-1 16,17 19-16,-17-19 15,-1 1-15,1-18 0,-18-1 16,0-16-16,0-1 16,-18-17-16,1-18 0,-1 0 15,-17-18-15,17 0 0,-17 1 16,-1-36-16,1 18 16,18-18-16,-1 0 0,0 0 15,18 0-15,0-18 0,18 36 16,0-18-16,17 18 15,-18 0-15,19-1 0,-1 19 16,0-19-16,1 19 16,-19 17-16,19-18 0,-19 18 15,1 0-15</inkml:trace>
  <inkml:trace contextRef="#ctx0" brushRef="#br0" timeOffset="-170964.54">21378 11289 0,'0'0'0,"0"-18"16,0 1-1,0-1 79,0 36-16,0-1-78,0 1 16,0 17-16,0 0 0,0 36 16,0-18-16,0 17 15,0 19-15,0-19 0,0 18 16,0 1-16,-17-1 0,-1 0 15</inkml:trace>
  <inkml:trace contextRef="#ctx0" brushRef="#br0" timeOffset="-169489.29">20761 11571 0,'0'0'0,"-18"0"16,18 18 0,-17-18-1,34 0 79,1 0-78,17-18-16,1 0 15,-1 1-15,35-1 0,1-17 16,17 17-16,0-17 0,18 0 15,0-1-15,0 19 16,0-18-16,-18-1 0,0 19 16,0-19-16,-35 19 0,0-1 15,0 0-15,-35 18 16,-1-17-16,1 17 0,-36 0 31</inkml:trace>
  <inkml:trace contextRef="#ctx0" brushRef="#br0" timeOffset="-168619.5">22066 11183 0,'0'0'0,"18"-18"15,0 18-15,-1-17 16,18-1-16,-17 0 16,0 18-16,-1-17 0,1 17 15,-18 17 1,0 1-16,0 0 15,-18-1-15,1 1 0,-1 17 16,-17 1-16,17-1 16,-17 0-16,-18 0 0,18 1 15,-18 17-15,17-18 16,-34-17-16,17 17 0,0 0 16,0-17-16,-17 17 0,17-17 15,0-1-15,0-17 16,18 18-16,-1-18 0,1 0 15,0 0-15,17 0 0,0 0 16,18-18-16,-17 18 16,34 0 15,1 18-31,0-18 16,17 18-16,-17-1 15,17 1-15,0 17 0,-17-17 16,17 17-16,0-17 0,1 17 15,-19 0-15,19 1 16,-1-19-16,-17 18 0,17-17 16,-18 0-16,1-1 0,17 1 15,-17 0-15,0-18 16,17 0-16,-17 0 0,-1-18 16,1 18-1,-1-18-15</inkml:trace>
  <inkml:trace contextRef="#ctx0" brushRef="#br0" timeOffset="-167311.49">6050 13053 0,'18'0'16,"-1"-18"0,-17 0-1,0 1-15,0-1 16,0-17-16,0 0 0,0-1 16,0-17-16,0 1 15,0-1-15,0-18 0,18 18 16,-18-17-16,18 17 15,-1 0-15,1 17 0,0 1 16,-1 18-16,1 17 0,0 0 16</inkml:trace>
  <inkml:trace contextRef="#ctx0" brushRef="#br0" timeOffset="-166871.11">8326 12559 0,'-18'18'15,"18"-1"-15,-18 1 16,18-1 0,-17-34-1,17-1-15,0 1 16,0-19-16,-18 19 0,18-36 15,-18 17-15,18-17 0,-17 1 16,-1-19-16,18 0 16,-18 1-16,1 17 0,-1-18 15,18 19-15,-17 16 16,17 1-16,0 17 0,17 54 31</inkml:trace>
  <inkml:trace contextRef="#ctx0" brushRef="#br0" timeOffset="-166411.06">10283 12418 0,'0'0'0,"-35"17"16,35 1 0,-17-18-16,17-18 15,17 1 1,-17-1-16,18-17 16,-18 17-16,17-17 15,-17-18-15,0 0 0,0-17 16,0-1-16,-17 0 15,17 1-15,-18-1 0,18 1 16,-17 17-16,17 18 16,0-1-16,-18 19 0,18-1 15,18 18-15</inkml:trace>
  <inkml:trace contextRef="#ctx0" brushRef="#br0" timeOffset="-165965.24">12171 12188 0,'0'0'0,"-18"18"16,18-36 15,18 1-15,-18-1-16,17 1 0,-17-19 15,18 1-15,-18 0 16,18-18-16,-1 0 0,-17-18 16,0 18-16,18-17 15,-18 17-15,18 0 0,-18 0 16,0 18-16,17 0 0,-17 17 15</inkml:trace>
  <inkml:trace contextRef="#ctx0" brushRef="#br0" timeOffset="-165469.28">14340 12277 0,'0'0'16,"-17"17"-16,-1-17 0,0 0 16,18 18-16,-17-18 15,-1-18 1,1 1-16,-1-1 15,18 0-15,-18-35 16,18 18 0,0-18-16,18 0 0,-18 0 15,18 1-15,-1-19 0,1 0 16,-1 1-16,1 17 16,0 0-16,-1 0 0,-17 18 15,18 0-15,0 17 16,-1 18-16</inkml:trace>
  <inkml:trace contextRef="#ctx0" brushRef="#br0" timeOffset="-164927.41">15681 12330 0,'-18'0'16,"36"0"-16,-53 0 16,17 0-16,18-18 15,0 0-15,0-17 16,0 17-16,0-17 0,18 0 16,-18-18-16,17 0 15,1 0-15,0-17 16,-1 17-16,1 0 0,0 17 15,-1 1-15,1 0 0,-1 17 16,1 18-16,0 0 0,17 18 16,-17-1-16</inkml:trace>
  <inkml:trace contextRef="#ctx0" brushRef="#br0" timeOffset="-164522.42">17621 12312 0,'0'0'0,"-17"-18"16,-1-17 0,0 17-16,1 1 0,17-19 0,-18 1 15,18-18-15,0 18 16,0-18-16,0-17 15,18 17-15,-18-18 0,17 18 16,1-17-16,0 17 0,-18 0 16,17 0-16,1 18 0,0 17 15,-18-17-15,17 35 16,-17-18-16</inkml:trace>
  <inkml:trace contextRef="#ctx0" brushRef="#br0" timeOffset="-162974.85">27428 10918 0,'0'-17'0,"18"17"0,0-18 16,-1 1-1,1-1-15,17 18 0,-17-18 16,0 1-16,17-1 0,0 18 15,-17-18-15,-1 18 16,19 0-16,-19 0 0,1 18 16,0 0-16,-1-1 0,1 1 15,0 17-15,-18 0 16,17 1-16,-17 17 0,0 0 16,0-1-16,0 1 15,0 18-15,0 0 0,0-1 16,-17 1-16,17-1 15,0 1-15,0-1 0,0 1 16,0-18-16,0 17 0,0-17 16,0 0-16,0 0 15,0-18-15,0 18 0,0-17 16,0-19-16,0 18 0,-18-17 16,0-18-16,1 18 15,-1-18-15,-17 0 0,-1 0 16,1-18-16</inkml:trace>
  <inkml:trace contextRef="#ctx0" brushRef="#br0" timeOffset="-162458.43">27376 11942 0,'0'0'0,"35"-36"16,-18 36-16,1-17 15,17-1-15,1 0 0,-1 1 16,0-1-16,0 0 16,18-17-16,0 17 0,-17 1 15,17-1-15,-18 1 0,18-1 16,-18 18-16,0-18 16,1 18-16,-1-17 0,0 17 15,-17 0-15,17 0 16,-17 0-16,-1 17 0,1 1 15,-18 0-15,-18 17 16,18-18 0,-17 1-16,-1 0 15,0 17-15,1 0 16,-1 1-16,18-19 0,0 19 16,0-19-16,18 1 15,-1-18-15,1 17 0,17-17 16,-17 0-16,17 0 0,0 0 15,1-17-15,-1-1 16,0 1-16,-17-19 0,17 19 16,-17-19-16,0 1 0,-1 0 15,-17-1-15,0 1 16,-17 18-16,-1-19 0,-17 19 16,-1 17-16,19 0 0,-19 0 15,19 0-15,-19 0 16,19 17-16,-1 1 15,18 0-15</inkml:trace>
  <inkml:trace contextRef="#ctx0" brushRef="#br0" timeOffset="-162108.87">28663 11783 0,'0'0'0,"18"-18"0,17 0 16,-35 1-16,18 17 16,-1 0-16,1 0 15,0 0-15,-1 17 16,-17 1-16,18 0 0,0 17 0,-18-17 16,0 17-16,17-17 15,-17 17-15,0-17 0,0 17 16,0-18-16,-17 1 15,17-36 17,0 1-32,17-1 0,1-17 15,35-36 1,-18 36-16,0 0 0,-17-1 16,17 1-16,1 0 0,-19 17 15,18 1-15,-17-1 16</inkml:trace>
  <inkml:trace contextRef="#ctx0" brushRef="#br0" timeOffset="-161212.64">29245 11765 0,'0'0'0,"0"18"0,-17-1 16,-1 1-16,18 0 15,0-1 1,0 1-16,18-18 15,-1 0-15,19 0 0,-19 0 16,18-18-16,1 18 16,-19-17-16,19-1 0,-19 0 15,19-17-15,-19 17 16,1 1-16,-18-1 0,0 1 16,0-1-16,-18 18 15,1 0-15,-19 0 16,19 18-16,-1 17 0,-17-18 15,17 1-15,0 17 16,18-17-16,-17 17 0,17-17 16,17 0-16,1-1 0,0 1 15,-1 0-15,19-18 16,-1 0-16,0 0 0,36-18 16,-18 0-16,-18-17 15,0 17-15,-17-17 16,17 17-16,0-17 15,1-35-15,-19 52 16,1-17-16,17 17 0,-17 18 16,0 0-1,-1 0-15,1 18 0,-1-1 16,1 1-16,0 17 0,-1-17 16,1 17-16,-18 0 15,18 1-15,-18 17 0,0-18 16,0 0-16,0 0 15,-18 1-15,0-19 0,1 1 16,-1 0-16,0-1 0,-17-17 16,18 0-16,-1 0 15,0-17-15,18-1 0,0-17 16,0 17-16,18-17 0,17-18 16,0 18-16,18-18 15,0 0-15,0 0 0,0 0 16,18 18-16,-18-18 15,0 17-15,-1 1 0,1 18 16,-17-1-16,-1 0 16,18 1-16,-36 17 0,19-18 15,-19 18-15,1-18 0,0 18 16,-1-17 0,-17 34 15,0 1-16,-17 17-15,17-17 16,-18 17-16,18 0 16,-18 1-16,1-1 0,17 18 15,-18-18-15,18 18 0,-18-18 16,18 18-16,0-17 16,0-1-16,0 0 0,0-17 15,0 17-15,0-17 0,0-1 16</inkml:trace>
  <inkml:trace contextRef="#ctx0" brushRef="#br0" timeOffset="-161026.62">30357 11818 0,'0'0'0,"0"-18"15,0 1-15,35-1 16,-18 18-16,36-18 0,-17 1 15,34-1-15,-17 18 16,18-17-16,-1-1 0,1 0 16,-18 18-16,17-17 0,-34 17 15,-1-18-15,0 18 16</inkml:trace>
  <inkml:trace contextRef="#ctx0" brushRef="#br0" timeOffset="-160476.53">20884 12947 0,'-17'0'0,"17"-18"16,17 18-16,36-17 15,0-1-15,53 0 0,18 1 16,-1-1-16,36-17 16,17 17-16,1-17 0,-19 17 15,1 1-15,-18-1 16,-17 0-16</inkml:trace>
  <inkml:trace contextRef="#ctx0" brushRef="#br0" timeOffset="-159062.96">27622 12788 0,'0'0'16,"-35"0"-16,-35-17 15,34 17-15,1-18 0,0 18 16,0 0-16,17 0 0,-17 0 16,17 0-16,0 0 15,36 0 1,17 0-16,1 0 0,34 0 15,18 0-15,18-18 16,18 18-16,17-17 0,17 17 16,19-18-16,17 18 15,0-18-15,18 18 0,-1-17 16,1 17-16,0-18 16,-18 0-16,-18 18 0,0-17 15,-17 17-15,0-18 0,-36 18 16,1-17-16,-18 17 15,-18-18-15,-18 18 0,-17-18 16,0 18-16,-17 0 0</inkml:trace>
  <inkml:trace contextRef="#ctx0" brushRef="#br0" timeOffset="-158562.61">27305 12894 0,'0'0'0,"-53"0"0,-17 0 0,17 0 15,0 0-15,0 0 0,17-18 16,1 18-16,18 0 16,-1 0-16,53-17 15,18 17 1,18-18-16,35 18 0,35-18 15,17 1-15,19-1 16,34 1-16,1 17 16,282-18-16,-247 0 15,0 18-15,0-17 0,0 17 16,-18-18-16,-17 0 0,-18 1 16,-18-1-16,-35 0 0,0 1 15,-17-1-15,-36 1 16,0 17-16,-17-18 0,-18 0 15,0 1-15,-36 17 16,1 0-16,-18-18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12T03:07:58.47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15716 1376 0,'-17'0'78,"-1"0"-62,0 0-1,1 0-15,-1 0 16,0-18-16,18 1 15,0-1 1,18 18-16,0-18 0,-1 1 16,19 17-16,-1-18 15,-17 18-15,17 0 0,-18 0 16,19 0-16,-19 18 16,-17 17-16,0-17 0,-17 52 15,-1-35-15,0 1 16,-17 17-16,0-18 15,0 0-15,-1 0 0,1-17 16,17 0-16,-17-1 16,17-17-16,1 0 0,-1 0 15,18-17 1,18-1-16,-1 0 0,1 1 16,17-1-16,-17 0 0,17 18 15,1-17-15,-1 17 0,0 0 16,0 0-16,1 17 15,-1 1-15,18 0 0,-18-1 16,0 1-16,1 0 16,17-1-16,-18 1 0,18 0 15,-18-18-15,18 0 16</inkml:trace>
  <inkml:trace contextRef="#ctx0" brushRef="#br0" timeOffset="311.38">16545 1464 0,'0'0'0,"18"-35"0,-18-18 16,0 35-16,0 1 16,0-1-16,-18 18 15,1 18-15,17-1 16,-18 1-16,0-1 0,18 19 16,-17-19-16,17 19 15,0-1-15,17 0 0,1-17 16,0-1-16,17 1 0,0-18 15,0 0-15,1-18 16,17 18-16,-18-35 0,0 18 16,-17-19-16,-1 19 15,1-19-15,-18 1 0,-18 0 16,1 17-16,-36 1 0,18-1 16,-18 18-16,-18 0 15,18 18-15,-17 17 0,17 0 16,-18 0-16,18 18 0</inkml:trace>
  <inkml:trace contextRef="#ctx0" brushRef="#br0" timeOffset="757.14">16175 2240 0,'0'0'0,"17"-35"15,-17 0-15,0 17 0,0 0 16,-17 18-1,-1 18 1,-17 0 0,17-1-16,-17 18 0,0-17 15,-18 17-15,0 1 0,-18-1 16,18 0-16,-35 1 16,18 16-16,-36-16 0,18 17 15,-18-18-15,0 18 16,0-18-16,0 18 0,18-18 15,18-17-15,17 0 0,0-1 16,17 1-16,19-18 16,34 0-1,1 0 1,0-18-16</inkml:trace>
  <inkml:trace contextRef="#ctx0" brushRef="#br0" timeOffset="1247.79">16298 2170 0,'0'0'0,"18"0"47,0 0-47,17 0 15,-17 17-15,34 1 0,1-1 16,0 1-16,18 17 16,-1-17-16,19 17 0,-1 1 15,0-19-15,0 19 0,18-1 16,-18 0-16,0 0 15,1-17-15,-1 17 0,-18-17 16,-17 0-16,0-1 16,-18 1-16,-17-18 0,0 0 15,-1 0-15</inkml:trace>
  <inkml:trace contextRef="#ctx0" brushRef="#br0" timeOffset="2555.56">16245 2170 0,'0'0'0,"-17"0"16,-1 0 15,0 0-15,18 17 62,0 1-78,0-1 15,0 1-15,0 17 16,0 1-16,0-1 0,0 18 16,0-18-16,0 18 15,0 0-15,0 0 0,0 0 16,0 0-16,0-18 0,0 0 16,0 1-16,0-19 15,0 1-15,18-1 0</inkml:trace>
  <inkml:trace contextRef="#ctx0" brushRef="#br0" timeOffset="5238.35">15187 3404 0,'0'0'0,"0"-17"16,-18-1-16,1 18 0,-1-18 16,-17 1-16,17-1 15,-17 18-15,0 0 0,17 0 16,-17 18-16,17-1 0,0 1 15,1 17-15,-1 1 16,18 16-16,0-16 0,18 17 16,-1-18-16,19-17 15,-1-1-15,0 1 0,18-18 16,0-18-16,-18 1 16,18-19-16,-17 1 0,-1 0 15,-35-1-15,0 1 0,0 0 16,-18 17-16,-17-17 15,0 17-15,-1 18 0,-16 0 16,-1 0-16,0 0 16,0 36-16,17-19 0,1 19 15</inkml:trace>
  <inkml:trace contextRef="#ctx0" brushRef="#br0" timeOffset="5488.05">15134 3986 0,'0'0'0,"18"-17"0,-18-1 15,0-17-15,0 17 0,0-17 0,0 17 16,0 1-16,0-1 16,17 18-1,-17 18-15,0 17 16,0 0-16,18 18 0,-18 0 15,0 0-15,18 0 0,-18 17 16,0-17-16,0 18 16,0-18-16,0-18 0,0 18 15</inkml:trace>
  <inkml:trace contextRef="#ctx0" brushRef="#br0" timeOffset="6027">15169 4762 0,'18'0'0,"0"0"16,-36 0-1,0 0 1,-17 0-16,0 0 0,0 0 16,-1 0-16,-17 18 0,-17 17 15,17 1-15,0-1 16,-18 0-16,19 1 0,-1 16 16,0-16-16,0 17 15,35-18-15,-17 0 0,35-17 16,18-18-16,17 0 15,0-35-15,18-1 16,-18 1-16,36 0 0,-18-1 16,-18-16-16,18 16 15,-18 19-15,0-1 0,-17 0 16,0 18-16,-1 0 0,1 0 16,0 0-16,-1 18 15,19 0-15,-19-1 0,1 1 16,17 17-16,0-17 15,1 17-15,-1 0 0,-17 1 16,17-19-16,0 19 16,0-19-16,1 18 0,-19-17 15,19-18-15,-19 18 0,1-18 16,0 0-16,-1-18 16,1 18-16,-18-18 0</inkml:trace>
  <inkml:trace contextRef="#ctx0" brushRef="#br0" timeOffset="6299.66">15046 5080 0,'0'0'0,"-18"-18"16,18 1-16,0-1 15,0 0-15,-17 18 32,17 36-17,0-19-15,0 19 0,0 17 16,0-18-16,0 18 0,0 0 16,0 0-16,17-18 0,-17 18 15,18-18-15,-18 0 16</inkml:trace>
  <inkml:trace contextRef="#ctx0" brushRef="#br0" timeOffset="6850.42">17092 3986 0,'0'0'16,"18"-70"-16,-1 35 15,-17-1-15,0 19 0,0-1 16,0 0-16,-17 18 15,-1 18 1,18 17-16,-18 1 16,1-1-16,-1 18 15,18-18-15,-17 18 0,17-18 16,0 18-16,0-35 0,17 17 16,1-35-16,17 0 15,36-18-15,-18 1 16,-1-19-16,-16 1 15,17-18-15,-18 18 0,0 0 16,-17-18-16,-18 18 16,0 17-16,-18-17 0,-17 17 15,-18-17-15,0 17 0,-17 0 16,-1 18-16,-17 0 16,0 0-16,17 0 0,0 18 15,1 0-15,17-1 0,18 19 16,-1-1-16,19 18 15,17-18-15,0 18 0,17-18 16,1 1-16,17-1 16,1 0-16</inkml:trace>
  <inkml:trace contextRef="#ctx0" brushRef="#br0" timeOffset="7202.86">17180 4286 0,'0'0'15,"0"-17"1,0-1-16,0 0 15,18 1-15,-18-1 16,0 0-16,18 18 16,-18 18-16,0 17 15,0-17-15,0 17 16,0 18-16,0-18 0,0 18 16,0 0-16,0 0 15,0 0-15,0 0 0,17-18 16,-17 1-16,0-1 0,18-18 15,-18 1-15,17-18 16</inkml:trace>
  <inkml:trace contextRef="#ctx0" brushRef="#br0" timeOffset="7689.52">17268 4657 0,'0'0'0,"0"-18"15,-17 0 1,-1 18-1,1 0 1,-1 18-16,0 0 16,-17-1-16,17 1 15,-17 17-15,0-17 0,0 35 16,17-18-16,-17 0 0,-1 1 16,1 17-16,17-18 15,-17 0-15,17-17 0,1-1 16,-1 1-16,1 0 15,17-36-15,17 0 16,-17-17-16,18 0 0,-1 0 16,19-18-16,-19 17 15,1 1-15,17 0 0,-17-1 16,-18 19-16,18 17 16,-1 0-16,1 0 0,0 0 15,-1 17-15,1-17 0,-1 18 16,1 0-16,17-1 15,-17 1-15,17 17 0,-17-17 16,17 0-16,0-1 16,1-17-16,-1 18 0,18-18 15,-18 0-15,-17 0 0,17-18 16,0 18-16,1-17 16,-19-1-16,19 18 0,-19-18 15,1 1-15,0-1 16,-18 0-1</inkml:trace>
  <inkml:trace contextRef="#ctx0" brushRef="#br0" timeOffset="7949.13">17180 4957 0,'0'0'0,"18"-36"15,0 36-15,-18-17 16,17-1-16,1 18 16,-18 18-16,0-1 15,17 1-15,-17 17 16,0 0-16,0 18 0,-17-17 16,17 34-16,-18-17 0,18 18 15,-17-1-15,17 1 16,0-1-16,0-17 0,0 0 15,0-18-15</inkml:trace>
  <inkml:trace contextRef="#ctx0" brushRef="#br0" timeOffset="8417.7">18768 4251 0,'17'-18'0,"-34"36"0,34-89 0,1 36 16,-18 0-16,0-18 15,-18 18-15,18-18 0,-35 17 16,17 19-16,-17-1 0,0 18 16,-18 18-16,18-1 15,-1 19-15,1 17 0,0 0 16,0 17-16,17-17 16,0 0-16,18 18 0,0-19 15,0-16-15,36 17 0,-1-36 16,18 1-16,0-18 15,17 0-15,1-18 0,-18-17 16,17 0-16,-17-18 16,0 0-16,-18-18 0,-17 1 15,-18-1-15,-18 1 0,1 17 16,-18 17-16,-18 1 16,-18 18-16,0 17 0,1 35 15,-1 0-15</inkml:trace>
  <inkml:trace contextRef="#ctx0" brushRef="#br0" timeOffset="8686.26">18891 4727 0,'0'0'0,"0"-35"0,18 17 0,-18-17 15,0 0 1,-18 35 0,18 17-16,0 1 0,-17 17 15,17 18-15,0-18 16,0 36-16,-18-18 0,18 18 16,0-1-16,-18 1 15,18-1-15,0-17 0,0 0 16,0 0-16,-17-18 0</inkml:trace>
  <inkml:trace contextRef="#ctx0" brushRef="#br0" timeOffset="8962.2">18909 5080 0,'0'18'16,"-18"-18"-16,18 17 0,-17-17 16,-19 18-16,19 0 15,-19-1-15,-17 1 0,18 17 16,-18-17-16,0 17 0,0-17 16,-17 17-16,17 0 15,-18 0-15,19 1 0,16-1 16,1-17-16,0-1 15,35 1-15,17-18 16,1-18-16</inkml:trace>
  <inkml:trace contextRef="#ctx0" brushRef="#br0" timeOffset="9299.43">18803 5062 0,'0'0'0,"-18"36"15,18-19-15,-17 1 0,17 0 16,0-1-16,-18 1 16,18-1-16,-18 1 0,1 0 15,17-1-15,0 1 16,17 0 0,1-18-1,0 17 1,-1-17-16,19 18 0,-19 0 15,72 17-15,-54 0 16,18 0-16,0-17 16,0 35-16,-18-18 0,18 1 15,0-1-15,-18-18 16,0 19-16,0-19 0,1 1 16,-19-18-16,19 0 0,-19 0 15,-17-18-15,18 1 16</inkml:trace>
  <inkml:trace contextRef="#ctx0" brushRef="#br0" timeOffset="9651.21">18803 5203 0,'0'-17'0,"0"34"0,0-52 16,0 18-16,18-1 0,-18-17 15,0 17-15,0 0 16,0 1-16,-18 17 16,0 0-16,1 17 15,-1 1-15,0 0 16,-17 17-16,18-17 0,-19 17 15,19 0-15,-19-17 16,1 17-16,0-17 0,0-1 16,-1 1-16,19 0 15,-19-18-15,19 0 0,-1 0 16,0 0-16,18-36 0,0 19 16</inkml:trace>
  <inkml:trace contextRef="#ctx0" brushRef="#br0" timeOffset="9986.31">19050 5168 0,'0'0'0,"-35"-17"15,35-1 1,-18 18-16,18 18 31,0-1-15,0 1-16,0-1 0</inkml:trace>
  <inkml:trace contextRef="#ctx0" brushRef="#br0" timeOffset="10240.02">18785 5450 0,'0'0'15,"0"-17"-15,18 17 32,-18 17-32,0 19 15,0-1-15,0 0 16,0 18-16,0 0 0,0 88 15,-18-70 1,18-1-16,-17 1 0,17-1 16,0 1-16,0-18 0,0-18 15</inkml:trace>
  <inkml:trace contextRef="#ctx0" brushRef="#br0" timeOffset="10869.8">20320 4110 0,'0'0'16,"-35"-18"-16,17 1 16,0 17-16,1 0 0,-18 0 15,17 0-15,-17 17 16,-1 1-16,19-1 0,-19 19 15,19-1-15,-19 0 0,19 1 16,17 17-16,0-18 16,0 18-16,17-36 0,19 19 15,-1-19-15,18 1 0,18-18 16,-19-18-16,19 1 16,-18-19-16,17 1 0,-17 0 15,-17-18-15,-19 0 16,1 0-16,-18 0 0,-35 18 15,-1 0-15,1-1 16,-35 19-16,-1 17 0,-70 53 16,70-1-16,18-16 15,0 34-15</inkml:trace>
  <inkml:trace contextRef="#ctx0" brushRef="#br0" timeOffset="11139.05">20479 4762 0,'0'0'0,"35"-52"15,-17 16-15,-1 1 16,-17 0-16,18 17 0,-18-17 16,0 17-16,0 36 31,0-1-31,0 1 0,-18 17 15,18 18-15,0 0 16,0 0-16,-17 18 0,17-1 16,0-17-16,0 18 15,0-1-15,17-17 0,-17-18 16,18 1-16,-18-19 0</inkml:trace>
  <inkml:trace contextRef="#ctx0" brushRef="#br0" timeOffset="11590.03">20655 5274 0,'0'0'0,"-18"0"0,1 18 46,-1-18-30,1 17-16,-19-17 16,19 18-16,-19 0 0,-17-1 15,18 1-15,-18-1 0,0 19 16,0-19-16,1 19 16,-1-19-16,17 1 0,1 0 15,17-1-15,1-17 16,17-17-16,17-1 15,1 0-15,17-17 0,-17 17 16,17-17-16,-17 17 16,0-17-16,-1 35 0,1-17 15,-1 17-15,1 17 0,0-17 16,-18 35-16,17-17 16,1 0-16,0 17 0,17-17 15,-17 17-15,17 0 16,0-17-16,0 17 0,1-17 15,17-1-15,-18 1 16,18 0-16,-18-1 0</inkml:trace>
  <inkml:trace contextRef="#ctx0" brushRef="#br0" timeOffset="11956.85">20620 5574 0,'0'0'0,"0"-18"16,0 1-16,17 17 15,-34 0 1,17 17-16,-18 19 16,18-19-1,-17 18-15,17 18 0,0 0 16,-18 0-16,18 18 0,0-1 16,0 1-16,0 17 15,-18-17-15,18 17 0,0-18 16,0 1-16,0-18 15,0 0-15,0-18 0,0-17 16</inkml:trace>
  <inkml:trace contextRef="#ctx0" brushRef="#br0" timeOffset="13257.81">22648 4198 0,'0'0'0,"-17"-35"0,-19 17 16,19 18-16,-1 0 16,-17-18-16,17 18 0,1 0 15,-19 18-15,19-18 16,-19 18-16,19 17 0,-1 0 15,0 1-15,-17-1 0,35 0 16,-17 18-16,17 0 16,17-18-16,1 1 0,17-1 15,0-18-15,18-17 0,0 0 16,18 0-16,-18-35 16,17 18-16,1-19 0,-18-17 15,-18 18-15,0-35 16,-17 17-16,-18 0 0,-18-18 15,-17 18-15,-18 18 0,0-18 16,-17 35-16,-19 1 16,1 34-16,0 1 0,17 17 15,1 18-15,-1 18 0,18-1 16</inkml:trace>
  <inkml:trace contextRef="#ctx0" brushRef="#br0" timeOffset="13611.17">22701 4745 0,'0'0'0,"-17"-18"0,-1 1 15,18-1 1,0 0-16,18 36 31,-1 0-31,-17-1 16,18 18-16,-18 1 0,0-1 16,18 18-16,-18 0 15,0 17-15,0-17 0,0 0 16,0 18-16,0-18 0,0-18 15,0 18-15,0-18 16,-18 0 0,18-17-16</inkml:trace>
  <inkml:trace contextRef="#ctx0" brushRef="#br0" timeOffset="13994.8">22737 5556 0,'0'0'0,"17"0"15,1 0-15,-18-17 16,-18 17 15,1 17-31,-1-17 16,0 18-16,-17 0 0,0-1 15,-1 18-15,-17 1 0,18-1 16,-18 0-16,0 1 16,0 16-16,1-16 0,-1-1 15,17 0-15,-17 1 16,36-1-16,-18-18 0,17 1 15,18-36-15,18 1 16,-1-1-16,18-17 16,1-18-16,-1 18 0,18-18 15,-18 18-15</inkml:trace>
  <inkml:trace contextRef="#ctx0" brushRef="#br0" timeOffset="14342.35">22895 5662 0,'0'0'0,"0"-18"0,18 18 16,-18-17-16,0-1 0,0 1 15,18-1 1,-1 36 0,1-18-16,-18 17 0,17 1 15,19-1-15,-19 19 16,19-19-16,-1 19 0,0-19 16,18 19-16,0-19 15,0 1-15,18-1 0,-1 1 16,-17-18-16,0 0 15,0 0-15,0-18 0,-18 1 16,0-1-16,-17 1 0</inkml:trace>
  <inkml:trace contextRef="#ctx0" brushRef="#br0" timeOffset="14635.64">22860 5803 0,'18'0'16,"-18"-17"-16,17 17 15,-17-18-15,18 18 16,0 18 0,-1-1-1,-17 18-15,18-17 0,-18 17 16,0 18-16,17-17 0,-17 16 15,0 19-15,0-18 0,-17 0 16,17 17-16,-18-17 16,18 0-16,-17 0 0,17-18 15,0 1-15,0-19 0,0 1 16</inkml:trace>
  <inkml:trace contextRef="#ctx0" brushRef="#br0" timeOffset="15055.56">23001 6456 0,'-18'0'32,"1"17"-17,-1-17-15,1 18 16,-1 0-16,-17-1 0,17 19 15,-17-19-15,-1 1 16,1 17-16,0-17 0,0-1 16,17 19-16,-17-36 0,17 17 15,0-17-15,36-17 16,0-1 0,-1-17-16,19 17 15,-1-17-15,0 17 0,0-17 16,-17 17-16,17 1 0,1 17 15,-19 0-15,19 0 16,-19 0-16,18 17 0,1 1 16,-19 0-16,36 17 0,-17-17 15,16 17-15,1 0 16,0 0-16,0 1 0,-17-1 16,16-17-16,-16 17 15,-1-17-15,0-18 0,1 0 16,-19 0-16</inkml:trace>
  <inkml:trace contextRef="#ctx0" brushRef="#br0" timeOffset="19149.14">3951 6809 0,'0'0'0,"0"-18"16,-18 18 31,1 0-16,-1 18-31,1-18 16,17 17-16,-18-17 15,0 18-15,1 0 0,-19-1 16,19 18-16,-1-17 0,-17 17 15,17 1-15,1 17 16,-1-18-16,0 18 0,18 0 16,-17 0-16,17-1 15,0 1-15,0 18 0,0 0 16,0-19-16,17 19 16,1 0-16,0-1 0,-1 1 15,1-1-15,17 1 0,-17 17 16,17-17-16,18-1 15,-18 1-15,18-1 0,-18 18 16,18-17-16,0-1 0,0-17 16,-18 18-16,18-18 15,0 0-15,0-18 0,0 0 16,0 1-16,0-1 16,0-17-16,-18-1 0,18 1 15,-18-18-15,-17 17 0,17-17 16,-17 18-16,-1-18 15,1 0-15,0 0 0,-1 0 16,1-18-16,0 18 16,-1-17-16,1-1 0,-18 1 15,18 17-15,-18-18 0,0 0 16,0 1-16,0-1 16,-18 0-16,0 1 0,1-1 15,-1 0-15,-17 1 16,17-1-16,0 1 0,-17 17 15,18-18-15,-1 0 0,0 18 16,1 0-16,-1 0 16,36 18-1,-1 0 1,1-1 0,17 1-16,-17-1 0,17 1 15,0 0-15,1-1 16,-1 1-16,0 17 0,-17-17 15,17 0-15,-17 17 0,-1-18 16,-17 19-16,0-19 16,0 1-16,-17 17 0,-1 1 15,1-19-15,-19 18 16,19-17-16,-36 17 0,17-17 16,1 17-16</inkml:trace>
  <inkml:trace contextRef="#ctx0" brushRef="#br0" timeOffset="20860.43">20990 7320 0,'18'-18'0,"-18"1"16,0-1-16,0 1 15,18 17 1,-18 17 0,0 1-1,-18-1-15,18 19 0,-18-1 16,1 0-16,-1 18 0,-17 18 16,17-1-16,-35 19 15,18-19-15,-18 18 0,0 18 16,0-18-16,0 18 0,0-18 15,0 18-15,0-18 16,18 1-16,0-19 0,0-17 16,17 0-16,0 0 15</inkml:trace>
  <inkml:trace contextRef="#ctx0" brushRef="#br0" timeOffset="21441.09">22842 7373 0,'0'0'0,"-70"-53"15,17 35-15,35-17 16,-17 18-16,17 17 0,1-18 16,17 36-1,17-1-15,1 1 16,17-1-16,1 19 0,-1-1 15,18 18-15,0 0 16,17 0-16,1 17 0,-1 1 16,18-1-16,1 1 0,-1 17 15,0-17-15,-17-1 16,17 19-16,0-19 16,-17 18-16,17-17 0,-18-1 15,1 1-15,-1-1 0,-17-17 16,0 0-16,-17-17 0,-1-1 15</inkml:trace>
  <inkml:trace contextRef="#ctx0" brushRef="#br0" timeOffset="22836.83">22084 9754 0,'0'0'0,"0"-17"0,0-36 16,-18 35-16,1 0 0,-19 1 15,19 17-15,-19 0 16,1 17-16,0 1 0,17 17 16,-17 1-16,0 17 15,-1-1-15,19 19 0,-19 0 16,19-18-16,17 17 0,0 1 16,0-18-16,17-1 15,19-16-15,-1-1 0,0-17 16,18-1-16,0-17 15,-18 0-15,18-17 0,-17-1 16,-1 0-16</inkml:trace>
  <inkml:trace contextRef="#ctx0" brushRef="#br0" timeOffset="23038.91">22419 10054 0,'0'0'0,"18"0"32,-18 18-32,0-1 15,0 19-15,0-1 0,0 0 16,0 1-16,0 16 16,0 1-16,17-17 0,-17 17 15,18-18-15</inkml:trace>
  <inkml:trace contextRef="#ctx0" brushRef="#br0" timeOffset="23674.56">25171 9543 0,'0'-36'0,"0"72"0,0-89 16,0 17-16,0 19 0,0-18 16,0 17-16,0 0 15,-18 1-15,0-1 0,1 18 16,-1 0-16,-17 0 0,17 18 15,-17 17-15,0 0 16,-1 0-16,1 18 0,0 18 16,17-18-16,1 17 15,-1-17-15,18 18 0,18-1 16,-1-17-16,1-17 0,35 17 16,-18-36-16,18 18 15,0-35-15,0 18 0,0-18 16</inkml:trace>
  <inkml:trace contextRef="#ctx0" brushRef="#br0" timeOffset="24221.32">25841 9825 0,'0'0'15,"0"-18"-15,18 1 0,-1 17 0,-17-18 16,18 18-16,0 0 16,-1 0-16,1 0 0,-1 18 15,1-1-15,-18 18 0,0 1 16,0-19-16,-18 19 16,1 17-16,-1-18 0,1 0 15,-19 0-15,1 1 16,17-1-16,-17-17 0,0 17 15,-1-17-15,19-18 0,-1 17 16,1-17-16,-1 0 16,18-17-16,18-1 15,-1 0-15,18-17 0,1 17 16,-1-17-16,0 17 16,1 1-16,-1-1 0,0 18 15,-17 0-15,-1 0 16,1 0-16,0 18 0,-1-18 15,1 17-15,0 1 16,-1 17-16,19-17 0,-19 0 16,1 17-16,-1-17 0,1-1 15,0 18-15,-1-17 16,1 0-16,17-18 0,-17 17 16,0-17-16,17 0 0,-18-17 15,19 17-15,-1-18 16,-17 0-16,17-17 0,0 18 15,-17-1-15,0 0 16,17 1-16,-18-19 0,1 36 16</inkml:trace>
  <inkml:trace contextRef="#ctx0" brushRef="#br0" timeOffset="29548.12">29051 10072 0,'-17'0'0,"17"-18"16,-18 18-16,0-17 15,18-1 1,18 0 0,0 1-1,-1-1-15,1 0 16,17 1-16,0-1 0,1 18 15,-1-18-15,0 1 16,1-1-16,-1 18 0,0 0 16,0 0-16,-17 0 0,0 18 15,-1-1-15,-17 19 16,0-1-16,-17 0 0,-19 18 16,19 0-16,-19-18 15,-16 18-15,-1 0 0,0-18 16,17 18-16,-16-17 15,-1-19-15,0 19 0,17-19 16,1-17-16,17 18 0,1-18 16,-1-18-16,18 1 15,18-1-15,-1 18 16,1-18-16,0 1 0,-1-1 16,19 18-16,-19 0 15,19 0-15,-19 0 0,19 18 16,-19-1-16,18-17 15,-17 18-15,17 0 0,1-1 16,-1 1-16,18-1 0,-18 1 16,18-18-16,0 0 15,0 0-15,0-18 0,0 18 16,0-17-16,-18-1 16,0 1-16,0-1 0,-17-17 15,0 17-15,-18 0 0</inkml:trace>
  <inkml:trace contextRef="#ctx0" brushRef="#br0" timeOffset="30637.78">24624 4745 0,'0'0'0,"-35"0"0,17 0 16,-17 0-16,-1 0 0,19 0 15,-19 0-15,19 0 0,-18-18 16,17 18-16,0 0 16,1 0-16,-1 0 0,0 0 15,1 18 1,34-1 0,19-17-1,17 0-15,17 0 16,18 0-16,18 0 0,18 0 15,17-17-15,17 17 16,1 0-16,0-18 0,0 18 16,-1-17-16,-16 17 0,-37-18 15,1 18-15,-18 0 16,-35-18-16,0 18 0</inkml:trace>
  <inkml:trace contextRef="#ctx0" brushRef="#br0" timeOffset="31201.48">27834 4269 0,'0'0'0,"0"-18"15,0 0 1,18 18-1,-1 0 1,1 0 0,-18 18-16,18-18 15,-18 18-15,17-1 0,-17 1 16,18 17-16,-18-17 16,0 17-16,0 0 0,0 1 15,18-1-15,-18 0 0,0 0 16,0 1-16,0-1 15,0-17-15,0 17 0</inkml:trace>
  <inkml:trace contextRef="#ctx0" brushRef="#br0" timeOffset="31761.76">28522 4339 0,'0'0'0,"35"-17"0,-17-1 0,0 0 16,-1-17-16,-17 17 0,0 1 15,0-1 1,0 0-16,-17 18 0,-1 0 16,0 0-16,-17 0 15,17 0-15,-17 0 0,18 0 16,-1 18-16,0 0 0,1-18 15,17 17-15,0 1 16,0 0-16,0 17 0,17-17 16,19-1-16,-1 1 0,0 17 15,0-17-15,1 17 16,17-17-16,-18 17 0,0-17 16,0 17-16,-17 0 15,0 0-15,-18-17 0,-18 17 16,0-17-16,-17 0 15,0-1-15,-18 1 0,0-1 16,18-17-16,-18 0 0,0 0 16,18 0-16,17-17 15,0-1-15,18 1 0,0-19 16,36 1-16,-19-18 0,36 0 16,-18 18-16,1-18 15,17 0-15,-18 18 0,0 0 16,0 17-16,-17-17 15,0 17-15,-1 0 0,-17 1 16,-17 17-16,-1 0 0,0 0 16,-17 0-16,0 0 15,0 17-15,-18-17 0,17 18 16,-16 0-16</inkml:trace>
  <inkml:trace contextRef="#ctx0" brushRef="#br0" timeOffset="40146.47">27905 5397 0,'0'0'0,"-18"0"16,0 0-16,1-17 0,-1 17 16,1 0-16,-1 17 15,18 1 1,18-18 0,-1 0-16,1 0 0,17 0 15,18 0-15,18 0 0,-1 0 16,36 0-16,17 0 15,1-18-15,17 18 0,0 0 16,0 0-16,0-17 16,-17 17-16,-1 0 0,-35 0 15,1 0-15,-19 0 0,-35 0 16,1 0-16,-19 0 16</inkml:trace>
  <inkml:trace contextRef="#ctx0" brushRef="#br0" timeOffset="40513.11">27711 5521 0,'0'0'0,"-36"0"0,72 0 31,-1 0-31,36-18 16,-1 18-16,36 0 0,17 0 16,36 0-16,0 0 0,0 18 15,35-18-15,-18 0 16,0 18-16,1-18 0,-18 0 15,-18 0-15,0 0 16,-35 0-16,-1 0 0,-16-18 16,-19 18-16,1-18 15,-18 18-15,-18-17 0,0 17 16,-35-18-16</inkml:trace>
  <inkml:trace contextRef="#ctx0" brushRef="#br0" timeOffset="42923.41">29087 5574 0,'0'0'0,"17"18"0,18-18 0,1 17 16,17-17-16,0 18 0,-1-1 15,1 19-15,18-19 16,-1 19-16,1-1 0,0 0 15,17 0-15,0 18 16,0 0-16,0 18 0,18 17 16,-18-17-16,18 17 15,0 0-15,-18 18 0,18 0 16,-18-1-16,0 19 0,18-1 16,-17 19-16,-19 16 0,18 1 15,0 0-15,1 17 16,-19 18-16,18 0 0,-17 0 15,0 0-15,-1 18 16,-17-18-16,0 18 0,0-1 16,-18 1-16,-17 0 0,-1-18 15,-17 17-15,-17 1 16,-1-18-16,0 18 0,-17-36 16,0 18-16,0-17 15,-1-1-15,1 0 0,0-17 16,0-18-16,-1 0 0,1 0 15,0-17-15,-1-1 16,1-17-16,-18-18 0,18 1 16,0-19-16,-1 1 15,19-18-15,-19-18 0,19 0 16,-1 0-16,18-17 0,-17-18 16,-1 0-1,0 0 1,1-18-1,17 1-15,0-1 16,17 0-16,1 1 16,-18-1-16,18 1 15,-18-1-15,17 0 0,1 18 16,-18-17-16,0-1 16,17 18-16,-17-18 0,0 1 15,18-1-15,-18 0 16,18 1-16,-18-1 15,-18 18 17,18 18-32,-18-1 15,1 1-15,-1 17 0,1-17 16,-1 17-16,-17 1 16,17-19-16,0 18 0,1 1 15,-1-19-15,18 19 16,-18-19-16,1 1 15,17-36 1,0-17 0,17 17-16,-17 1 0,18-19 15,-18 19-15,18-18 0,-18 17 16,17 18-16,1 18 31,-18-1-31,18 1 16,-18 17-16,17-17 0,1 17 15,0 0-15,-1-17 0,18 17 16,-17-17-16,17 17 16,1-17-16,-1-1 0,0-17 15,0 0-15,18 0 16,-17 0-16,-1-17 0,18-1 16,-18 1-16,0-1 15,-17 0-15,0 1 0,-18-1 16</inkml:trace>
  <inkml:trace contextRef="#ctx0" brushRef="#br0" timeOffset="55460.55">20761 11218 0,'0'-17'31,"-18"17"-31,18-18 16,0 0 15,0 1-15,18 17 15,0 17 0,-1 19-31,-17-19 16,18 19-16,0-1 16,-1 0-16,1 18 0,-1 0 15,1 0-15,0-18 0,-1 18 16,1-18-16,0 1 15,-1-19-15,1 1 0,0 0 16,-1-18-16,1-18 16,-1 0-16,1 1 15,0-36-15,-1 17 0,-17-16 0,18-1 16,-18 0-16,18 0 16,-18 18-16,0-1 0,0 1 15,17 17-15,-17 1 16,0-1-16,0 36 15,0-1 1</inkml:trace>
  <inkml:trace contextRef="#ctx0" brushRef="#br0" timeOffset="55765.23">21590 11518 0,'-18'0'31,"18"18"-15,0-1-16,0 1 15,-17 0-15,17 17 16,0 0-16,-18 1 0,18 16 16,0 1-16,-18-17 0,18 34 15,0-34-15,0 16 16,18 1-16,-18-17 0</inkml:trace>
  <inkml:trace contextRef="#ctx0" brushRef="#br0" timeOffset="56411.1">25224 11130 0,'0'0'15,"0"-18"-15,17 18 0,-34 0 16,17 18 15,0 0-31,0-1 16,0 1-16,0 17 0,17 1 15,-17-1-15,18 0 0,-18 18 16,18 0-16,-1-18 16,-17 18-16,18-18 0,-1 1 15,-17-1-15,18-17 16,0-1-16,-1-17 15,1-17-15,0-1 16,-1-17-16,1-1 0,0-16 16,17 16-16,-18-17 0,1 0 15,0 1-15,-1 16 16,-17 1-16,18 17 0,-18 1 16,18 17-1</inkml:trace>
  <inkml:trace contextRef="#ctx0" brushRef="#br0" timeOffset="56772.92">25753 11501 0,'0'0'16,"17"0"-16,1 0 0,0 0 16,-1 0-16,1 0 15,0 0-15,-1 0 0,19 0 16,-19 17-16,1 1 15,-18-1-15,0 1 16,-35 35 0,17-18-16,-17 1 0,-1-1 15,-17 0-15,18 0 0,0 1 16,0-19-16,-1 19 16,19-19-16,-1 1 0,0 0 15,18-1-15,18-17 0,0 0 16,52 0-1,1 0-15,-18-17 0,17-1 16,1 18-16,-1-18 0,19 18 16,-37-17-16,19 17 15,-18 0-15,-18 0 0,0-18 16,1 18-16,-19 0 16,1 0-16</inkml:trace>
  <inkml:trace contextRef="#ctx0" brushRef="#br0" timeOffset="59172.57">29916 13794 0,'0'0'0,"17"17"15,1 1 1,-18 0-16,0 17 0,0 0 16,0 0-16,0 1 0,0-1 15,0 18-15,0-18 16,0 0-16,0 1 0,0-1 16,17 0-16,-17-17 15,0-1-15,0-34 16,0-1-16,0 1 15,0-36-15,0 0 16,0-18-16,0 1 0,18-19 16,-18 1-16,18 18 15,-1-1-15,1 1 0,0 17 16,-1 0-16,1 17 16,0 1-16,17 18 0,-18 17 15,1 0-15,17 0 0,-17 17 16,-18 18-16,18 1 15,-18-1-15,0 18 0,-18 0 16,0-18-16,1 18 0,-19 0 16,1-18-16,-18 1 15,18-1-15,0-18 0,-1 1 16,1-18-16,0 0 16,17 0-16,1 0 0,17-18 15,0 1 1,17 17-16,1 0 15,0 17-15,17-17 0,-18 18 16,19 17-16,-1-17 16,0 17-16,1 18 0,-1-18 15,0 1-15,0-1 0,1 0 16,17 1-16,-18-19 16,0 1-16,0-1 0,1-17 15,-1 0-15,-17-17 16</inkml:trace>
  <inkml:trace contextRef="#ctx0" brushRef="#br0" timeOffset="59506.58">30603 14023 0,'0'0'0,"-35"-18"16,18 18-16,-1 0 0,0 18 16,1 0-16,17-1 15,0 1-15,-18-1 16,18 1-16,0 0 0,0 17 15,0-17-15,18-1 0,-18 1 16,17-18-16,1 0 16,0 0-16,17-18 0,-18 18 15,1-35-15,0 17 16,-1 1-16,1-19 0,-18 19 16,0-18-16,0 17 15,-18 0-15,1 1 0,-1 17 16,0 0-16,1 17 15,-1-17-15,1 36 0,-1-19 16,18 18-16,-18-17 0,18 17 16,0 1-16,18-19 15,0 19-15,-1-19 0,18-17 16</inkml:trace>
  <inkml:trace contextRef="#ctx0" brushRef="#br0" timeOffset="60339.86">31027 14146 0,'0'0'0,"0"-17"16,0-1-16,-18 0 15,18 1-15,-17 17 0,-19 0 16,19 0-16,-1 0 16,0 0-16,-17 17 0,17 1 15,18 0-15,-17 17 0,17-17 16,0-1-16,17 19 15,1-19-15,0 1 16,-1-18-16,19 0 0,-19 0 16,1 0-16,0-18 15,-1 1-15,1-1 0,-18-17 16,17-1-16,-17 1 16,18-18-16,-18 0 0,0 0 15,0 0-15,0 1 0,0 16 16,-18 19-16,18-1 15,-17 18-15,17 35 16,0 1 0,-18-1-16,18 0 0,0 18 15,0-18-15,0 18 0,0-18 16,18 18-16,-1-17 16,1-1-16,0 0 0,-1-17 15,19 17-15,-1-17 16,0-18-16,0 17 0,1-17 15,-1 0-15,0 0 0,1-17 16,-1 17-16,-18-18 16,1 0-16,0 1 0,-1-1 15,1 1-15,-18-1 16,18 0-16,-18 1 0,0-1 16,-18 0-16,0 1 0,1 17 15,-1 0-15,-17 0 16,17 0-16,-17 17 0,17 1 15,-17 0-15,17 17 16,1-17-16,17 17 0,-18-18 16,18 19-16,0-19 0,0 1 15,0 0-15,18-1 16,-1-17-16,1-17 0,17 17 16,-17-36-16,0 19 15,17-19-15,-18 1 0,1-18 16,0 0-16,-1 0 0,1 1 15,0-1-15,-18 0 16,0 0-16,0 18 0,0 17 16,-18 0-16,0 18 15,18 18-15,0 17 16,-17 0-16,17 1 0,0-1 16,0 18-16,0-18 15,17 18-15,-17-18 0,18 1 16,-18-1-16,18-17 0,17 17 15,-17-35-15,17 0 16,-17 0-16</inkml:trace>
  <inkml:trace contextRef="#ctx0" brushRef="#br0" timeOffset="60792.65">31909 14041 0,'0'0'0,"0"-18"0,17 0 15,1 18 1,-18 18-1,0 0-15,18-1 0,-18 1 16,0 17-16,17-17 16,-17-1-16,18 1 0,-18 0 15,18-1-15,-1-17 0,1 0 16,-1 0-16,1-17 16,0-1-16,-1 0 0,1 1 15,0-19-15,-1 19 0,1-1 16,-18 1-16,18-1 15,-18 36 1,0-1-16,0 1 16,0-1-16,0 19 0,0 17 15,0 0-15,0-1 0,0 19 16,17 0-16,-17-1 16,0 1-16,0-1 0,0 1 15,-17-18-15,17 0 16,-18-18-16,0 0 0,-17-35 15,17 0-15,1-17 16,-1-19-16,0 1 0,1-18 16,17-17-16,17-19 0,1 1 15,17 0-15,1 0 16,17 17-16,0 1 0,-18 17 0,18 17 16,-18 1-16,-17 18 0,17 17 0,-17 0 15,-1 0-15,1 0 0</inkml:trace>
  <inkml:trace contextRef="#ctx0" brushRef="#br0" timeOffset="61482.09">30215 14852 0,'0'0'0,"0"-18"0,-35 18 16,17 0-16,1 0 0,-1 0 15,1 0 1,34 0 0,18 0-1,89 0-15,-36 0 16,18 0-16,17 0 16,1 0-16,35 0 0,-18 0 15,18-17-15,-1-1 0,1 18 16,0-18-16,-18 1 15,0-1-15,-18 0 0,-17 1 0,-17-1 16,-1 18-16,-35-17 0,0-1 0,-18 18 16,-18-18-16,1 18 0</inkml:trace>
  <inkml:trace contextRef="#ctx0" brushRef="#br0" timeOffset="67462.3">30251 13600 0,'0'0'0,"17"0"0,1 0 16,0 0-1,-18-18 64,0 0-79,17-17 15,1 0-15,0-1 16,17-16-16,-18-1 0,19 0 15,-1-35-15,0-1 16,1 1-16,-1-35 0,0-1 16,-17-17-16,17 0 0,0-18 15,-17 0-15,0 1 16,-1-19-16,-17 19 0,0-19 16,0 18-16,-17-17 0,-1 17 15,-17-17-15,17 17 16,-35-17-16,18 17 0,0 0 15,-18 1-15,0 16 16,0 1-16,0 18 0,-18 17 16,1 0-16,-18 0 0,-1 18 15,1 0-15,18 0 16,-19 0-16,1-1 0,18 1 16,-19 18-16,19-1 15,-18 0-15,17 1 0,-35 17 16,18 18-16,-18-1 15,0 19-15,1-1 0,-19 1 16,18-1-16,-17 18 0,17 0 16,0-18-16,0 18 15,1 0-15,-1 0 0,18 18 16,-18-18-16,0 0 0,0 18 16,0-1-16,18-17 15,-18 18-15,36-1 0,-19 1 16,19 17-16,-1-17 15,1 0-15,17 17 0,0-17 16,18-1-16,-1 18 16,1 1-16,0-19 0,17 19 15,-17-1-15,17 0 0,1-17 16,-1 17-16,0 0 16,1 1-16,-1-19 0,18 19 15,-35-19-15,17 19 0,0-19 16,1 1-16,-1-1 15,1 1-15,-19 0 0,36-1 16,-17-17-16,-1 0 16,0 18-16,1-18 0,-1-18 15,18 1 1,-18-1-16,18 0 16,0-17-16,18 0 0,-18 0 15,18-1-15,-1 1 16,1 0-16,0 0 0,-1-1 15,1 1-15,0 17 0,-1 1 16,-17-1-16,18 18 16,-36 18-1,18 17 1,-35 18 0,0-18-16,17 0 0,0 18 0,-17-17 15,0-1-15,17 0 16,1 0-16,-19 1 0,19-19 15,17 1-15,-18 0 16,18-1-16,0 1 16,18-18-16,-1 0 15,1 0-15,17 0 16,18 18-16,-18-18 0,18 0 16,0 17-16,0 1 15,0-18-15,0 17 0,0-17 16,0 18-16,-18 0 0,18-18 15,-18 0-15,18 17 16,0-17-16</inkml:trace>
  <inkml:trace contextRef="#ctx0" brushRef="#br0" timeOffset="73367.84">30180 15469 0,'0'-17'0,"0"-1"15,18 0 1,-18 1-16,0-1 16,0 0-16,0 1 15,-18-1-15,0 1 16,-17 17-1,18 0-15,-19 17 0,1 1 16,-18-1-16,0 19 0,18-1 16,-18 18-16,0 0 15,18 0-15,0 0 0,17 17 16,0-17-16,18 18 16,0-18-16,18 0 0,17-18 15,0 18-15,1-36 16,17 1-16,-18 0 0,18-18 15,0-18-15,0 18 0,-18-18 16,18 1-16,-18-19 16,0 19-16,-17-1 0,0 1 15,-1-1-15</inkml:trace>
  <inkml:trace contextRef="#ctx0" brushRef="#br0" timeOffset="73908.45">30551 15822 0,'0'-35'16,"0"52"15,0 1-16,0 17 1,0-17-16,-18 17 0,18-17 16,-18 17-16,1 0 15,-1 1-15,0-1 0,1-17 16,-1 17-16,-17-17 0,17-1 16,1 1-16,-1-1 15,0-17-15,1 0 16,17-17-16,-18-1 15,18 1 1,0-1-16,18 18 0,-1-18 16,1 18-1,0 0 1,-18 18-16,17 0 0,-17-1 16,0 1-16,18-1 15,-18 1-15,17 17 0,1-17 16,0 0-16,-1-1 0,19 1 15,-19-18-15,1 18 16,17-18-16,0 0 0,-17-18 16,17 18-16,-17-18 15,0 18-15,-1-17 0,1-1 16,0 0-16,-18 1 16,0-1-16,0 0 0</inkml:trace>
  <inkml:trace contextRef="#ctx0" brushRef="#br0" timeOffset="74588.67">31238 15893 0,'-17'0'0,"-1"0"31,18 17-15,0 1 15,18-18-31,-1 0 16,19 0-16,-19-18 15,36 18-15,-17-17 0,16 17 16,1-18-16,0 18 0,0-18 15,-17 18-15,-1 0 16,-18-17-16</inkml:trace>
  <inkml:trace contextRef="#ctx0" brushRef="#br0" timeOffset="132914.94">13811 8273 0,'0'-18'16,"0"0"0,0 1-16,-17 17 0,-1-18 15,0 18-15,1-18 0,-1 18 16,0 0-16,1 0 15,-1 0-15,0 18 0,-17-18 16,18 18-16,-1-1 0,-17 19 16,17-1-16,-17 0 15,17 0-15,0 18 0,18 0 16,0-17-16,0 16 16,0 1-16,36-35 0,-19 17 15,36-17-15,-17-18 0,16 0 16,19-18-16,-18-17 15,0 0-15,0-1 0,-18-16 16,-17-1-16,-1 17 16,-17-17-16,-17 18 0,-19 0 15,1 0-15,-18-1 0,0 19 16,0-1-16,-17 18 16,-1 0-16,18 18 0,0-1 15,1 19-15</inkml:trace>
  <inkml:trace contextRef="#ctx0" brushRef="#br0" timeOffset="133289.29">13441 8961 0,'0'0'0,"17"-18"15,1 0-15,-18 1 0,0-1 16,0 0-16,-18 1 0,1 17 16,-18 0-16,17 0 15,-17 17-15,-1 19 16,1-1-16,-18 0 0,-17 0 16,-1 18-16,0 0 15,-17 0-15,-18 0 0,1 18 16,-19-18-16,-17 17 0,0 1 15,0-18-15,-18 17 16,18-17-16,0 0 0,17 0 16,1-18-16,35 0 15,17 1-15,18-19 0,18 1 16,17-18-16,36 0 16,0-18-16,-1 1 15,36 17-15</inkml:trace>
  <inkml:trace contextRef="#ctx0" brushRef="#br0" timeOffset="133682.64">13688 9049 0,'0'0'0,"-53"-18"16,53 0 0,-18 18-16,36 0 15,17 18 1,0 0-16,1-1 15,17 19-15,17-1 0,1 0 16,17 18-16,0-18 16,0 18-16,18 18 0,-18-18 15,18 17-15,0-17 0,-18 18 16,0-18-16,-17 0 16,-18 0-16,0-1 0,0-16 15,-36-19-15,19 1 16,-36 0-16</inkml:trace>
  <inkml:trace contextRef="#ctx0" brushRef="#br0" timeOffset="134067.99">12753 10089 0,'-18'0'16,"18"-17"15</inkml:trace>
  <inkml:trace contextRef="#ctx0" brushRef="#br0" timeOffset="145478.71">29863 16492 0,'0'0'0,"-18"0"16,0 18 0,1-18-1,-1 0 1,0 0 15,1 0-15,-1 0-1,1 18 1,34-18 0,1 0-16,-1 17 15,19-17-15,17 18 0,0-18 16,35 18-16,0-1 0,0 1 15,36-18-15,-1 17 16,1 1-16,-1 0 0,18-1 16,0 1-16,-17-18 15,-18 18-15,-1-18 0,1 17 16,-35-17-16,-1 0 0,-17 0 16,0 0-16,-18-17 15,-17 17-15,0-18 0,-1 18 16,-17-18-16,0 1 15,-17 17 1,-1 0-16,0 0 0,1-18 16,-1 18-16,1 0 15,-1 0-15,0 0 0,1 0 16,-1 0-16,18-18 0,-18 1 16,18-1-1,0-17-15,0 17 16,0-35-16,18 18 15,-18-18-15,0-17 0,0-19 16,0 1-16,0 0 16,0-18-16,0 0 0,0 18 15,0-18-15,0 18 0,0 18 16,-18-1-16,18 18 16,-17 0-16,-1 18 0,0 0 15,1 17-15,-1-17 16,0 17-16,-17 0 0,18 18 15,-19-17-15,1-1 0,17 18 16,-17 0-16,0-17 16,0 17-16,-1 0 0,1 0 15,0 0-15,-18 0 0,18 0 16,-18 0-16,-18 0 16,18 0-16,-17 0 0,-1 0 15,-17 17-15,0-17 16,17 0-16,-17 0 0,-18 0 15,18 0-15,0 18 0,-18-18 16,18 0-16,-1 0 16,1 0-16,0 0 0,17 0 15,1 17-15,-1-17 16,18 0-16,18 0 0,0 0 16,0 0-16,17 0 0,0 18 15,36-18 1,0 0-16,-1 0 15,1 18-15,0-18 16,-1 17-16,1-17 0,-1 18 16,1 0-16,0-1 0,-18 19 15,17-1-15,-17 18 16,0 0-16,0 17 0,0 1 16,0 17-16,0 18 0,0-18 15,0 18-15,0-18 16,0 0-16,0 0 0,0 1 15,0-19-15,0-17 16,0 0-16,-17 0 0,17-18 16,0-17-16</inkml:trace>
  <inkml:trace contextRef="#ctx0" brushRef="#br0" timeOffset="151112.03">32702 15804 0,'18'0'16,"0"0"-1,-18-17-15,17 17 16,-17 17 31,-17 1-31,17 0-16,-18-18 15,18 17-15,-35 19 16,17-1-16,1-17 0,-1-1 0,0 1 0,1 17 15,-1-17-15,-17 17 0,17-17 16,0-1-16,1 19 0,-1-19 16,1 1-16,-1-1 0,0 1 15</inkml:trace>
  <inkml:trace contextRef="#ctx0" brushRef="#br0" timeOffset="151439.26">32420 15857 0,'0'-17'16,"18"34"-1,-18 1 1,18-18-16,-18 18 0,17-1 0,1 19 16,-1-19-16,1 1 0,17 17 0,-17-17 15,17 17-15,-17 0 0,17-17 0,-17 17 16,17-17-16,-17-1 0,17 19 0,18-1 16,-35 0-16,17-17 0,-17 0 15,-1-1-15,1 1 0,17 0 0,-17-18 16,-18 17-16,17-17 0,1 18 0,0-18 15</inkml:trace>
  <inkml:trace contextRef="#ctx0" brushRef="#br0" timeOffset="161573.37">15522 5838 0,'18'0'31,"-1"0"-15,-17 18-16,18 0 16,0-1-16,-1 1 15,1 17-15,0-17 0,-1 17 16,19 0-16,-19 18 16,1 0-16,17 0 0,-17 0 15,17 0-15,-17 18 16,-1-1-16,19 1 0,-19-1 15,19 1-15,-19 17 16,18-17-16,-17 17 0,17 18 16,1-18-16,-1 18 0,0 17 15,-17 1-15,17-1 16,0 18-16,1-17 0,-19 34 16,1 1-16,17 0 0,-17 0 15,0 17-15,-1 0 16,18 18-16,-17-17 0,17 17 15,-17 0-15,17 0 16,1 0-16,-1 0 0,-18 0 16,19 0-16,-1 18 0,-17-36 15,17 18-15,0 0 16,0-17-16,-17-1 0,17 0 16,1-17-16,-1 0 15,0-18-15,1 0 0,-1-35 16,0 0-16,0-18 0,1-35 15,-19 0-15</inkml:trace>
  <inkml:trace contextRef="#ctx0" brushRef="#br0" timeOffset="162435.31">17780 6191 0,'0'0'0,"-18"0"0,18-17 0,0-1 16,0 0-1,18 36 1,-18 0-16,0-1 0,0 19 15,18-1-15,-18 18 16,0 0-16,0 17 0,0 1 16,-18 17-16,18 0 0,-18 36 15,1-1-15,-1 18 16,18 0-16,-18 18 0,1 0 16,17 17-16,-18 1 15,1 17-15,-1-18 0,0 18 16,1 0-16,-19 0 15,1 0-15,0 18 0,-1-1 16,-16 1-16,16 0 0,-17-1 16,18 19-16,-18-19 15,18 1-15,0 0 0,-1-1 16,1 1-16,17-18 0,1 0 16,-1-17-16,18-19 15,0 1-15,18-36 0,-18 1 16,17-36-16</inkml:trace>
  <inkml:trace contextRef="#ctx0" brushRef="#br0" timeOffset="163165.25">19315 6773 0,'0'0'15,"17"0"-15,-17-17 16,-17 17 31,17 17-47,-18-17 15,18 36-15,-18-19 16,1 36-16,-19 0 0,19 18 16,-19 17-16,1 18 15,-18 17-15,18 1 0,-18 34 16,0 1-16,-17 35 0,17-17 16,0 17-16,-18 17 15,18-17-15,-17 18 0,-1 17 16,1-17-16,-1 0 15,1-1-15,-19 1 0,1 0 16,0-1-16,0 1 0,0 0 16,-18-18-16,18 0 15,-1-18-15,19 18 0,-1-35 16,1 0-16,17-1 0,17-34 16,1-18-16,18-18 15,17-18-15</inkml:trace>
  <inkml:trace contextRef="#ctx0" brushRef="#br0" timeOffset="163805.67">20814 6985 0,'-18'-18'15,"1"18"-15,-1 0 16,0 18-1,18 0-15,-17-1 16,-1 19-16,18 16 0,-35 1 16,17 18-16,-17 17 0,0 18 15,-18 17-15,-18 1 16,1 35-16,-19 17 0,1 0 16,-18 18-16,0 0 0,18 18 15,-18 0-15,1 17 16,-1-17-16,-18 17 0,18-17 15,-17 17-15,-18 0 16,0-17-16,17 0 0,-17-1 16,0 1-16,18 0 15,-1-18-15,18 0 0,0-35 16,1 17-16,16-35 0,19 0 16,17-35-16,0 0 15,0-36-15,36 1 0,-1-36 16,18-17-16</inkml:trace>
  <inkml:trace contextRef="#ctx0" brushRef="#br0" timeOffset="164453.24">23248 6615 0,'0'0'0,"-18"17"15,1-17 1,-1 18-16,18-1 0,-18 19 0,-17-1 15,18 0-15,-19 1 0,1 17 16,0-1-16,-18 19 16,-18 17-16,1 18 0,-1 0 15,1 0-15,-36 35 16,0 0-16,0 18 0,-17-1 16,-18 19-16,-1-1 0,-16 18 15,-1 0-15,-17 18 16,-1 0-16,-17-1 0,-18 1 15,1 0-15,-1 17 16,0-17-16,1 17 0,-1 0 16,0 0-16,1 1 0,17-19 15,0 19-15,17-19 16,19-17-16,-1 0 0,0 0 16,36-17-16,-1-18 0,18-18 15,0-18-15,36-17 16,-1-18-16,18-17 0,18-18 15,0-18-15,17-17 16</inkml:trace>
  <inkml:trace contextRef="#ctx0" brushRef="#br0" timeOffset="166846.65">15628 13635 0,'0'0'16,"18"-18"-16,-1 1 0,1 17 15,0-18-15,17 0 0,-17 1 16,-1-1-16,-17 0 0,18-17 16,-1 17-16,-17 1 15,0-1-15,0 1 0,0-1 16,-17 0-16,-18 18 15,-1 0-15,1 18 0,-18 0 16,18 17-16,-18 0 0,0 18 16,0 0-16,18 17 15,-1-17-15,1 18 0,18 0 16,17-19-16,0 19 16,17-18-16,1-18 0,17 0 15,0 1-15,1-1 0,17-35 16,-1 18-16,1-18 15,-17-18-15,-1 18 0,0-18 16,-17 1-16,0-1 16</inkml:trace>
  <inkml:trace contextRef="#ctx0" brushRef="#br0" timeOffset="167502.88">16051 13899 0,'-17'-17'0,"34"-1"31,1 18 0,0 0-15,-1 0 0,1 0-1,0 0 16,-18 18-31,0-1 16,17 19 0,-17-19-16,0 19 15,0-19-15,0 19 16,-17-1-16,-1 0 0,0 0 16,-17 1-16,0-19 15,-1 19-15,1-19 0,0 1 16,0-1-16,-1 1 15,1-18-15,17 0 0,1 0 16,-1 0-16,18-18 0,0 1 16,0-1-16,18 18 15,-1-17-15,1-1 0,0 0 16,-1 18-16,1 18 16,0-18-16,-1 18 15,1-1-15,17 18 0,-17-17 16,17 17-16,0-17 15,1 17-15,17 1 0,-1-19 16,-16 19-16,17-19 0,0-17 16,-18 0-16,18 0 15,-18-17-15,0-1 0,-17-17 16</inkml:trace>
  <inkml:trace contextRef="#ctx0" brushRef="#br0" timeOffset="171809.53">17868 14217 0,'-17'0'0,"-19"-18"16,19 1-16,-1-1 16,0 18-16,1-18 15,-1 1-15,18-1 16,-18 18-16,1 0 16,-1 0-1,-17 18-15,17-1 0,-17 1 16,0 17-16,-1 1 15,1-1-15,0 18 0,17 0 16,-17 0-16,17 0 0,18-1 16,0 1-16,36 36 15,-1-54-15,0 0 16,36-17-16,-18-1 16,17-17-16,-17 0 0,18 0 15,-1 0-15,-17-17 0,0-1 16,0 0-16</inkml:trace>
  <inkml:trace contextRef="#ctx0" brushRef="#br0" timeOffset="172020.45">18433 14570 0,'17'-18'16,"1"0"-16,-18 36 15,0 0 1,-18-1-16,18 19 16,-17-1-16,-1 0 0,18 18 15,-18 0-15,18 0 0,-17 0 16,17 17-16,0-17 16</inkml:trace>
  <inkml:trace contextRef="#ctx0" brushRef="#br0" timeOffset="174695.47">16034 13970 0,'-18'-18'16,"18"1"-1,0-1 1,18 18-16,-18-18 16,17 1-16,1-1 15,0 1-15,17-1 16,-17 0-16,17 1 0,18-1 15,0-17-15,17-1 16,18 1-16,18 0 0,0 0 16,35-1-16,36 1 15,-1 0-15,36-1 0,17 19 16,36-18-16,-1 17 16,18 18-16,18 0 0,0 18 15,18-1-15,-1 1 0,-17 17 16,0 0-16,-18 1 15,0-1-15,-35 0 0,-18 18 16,-34-18-16,-1 1 0,-36-19 16,-34 19-16,-18-19 15,-18-17-15,-18 18 0,-17-18 16,-17 18-16,-19-18 16,1 0-16,-1 0 15,-17-18-15,-17 18 31,17-18-31,-18 18 16,1 0 0,-1 0-16,0 0 15,18 18 1,-17-18-16,-1 0 31,18-18 0,-18 18-31</inkml:trace>
  <inkml:trace contextRef="#ctx0" brushRef="#br0" timeOffset="175428.62">23266 13494 0,'0'0'0,"0"-18"0,17-17 0,-17 17 15,0 1-15,-17-1 0,-1 18 16,0 0-1,1 0-15,-1 35 0,-17-17 16,17 35-16,-17-18 16,0 18-16,17 0 0,-17 0 15,17 0-15,18 0 0,0 0 16,0-1-16,18-16 16,17-1-16,-17-17 0,35 17 15,-18-17-15,18-18 16,-18 0-16</inkml:trace>
  <inkml:trace contextRef="#ctx0" brushRef="#br0" timeOffset="175942.69">23707 13794 0,'0'0'0,"17"-18"15,1 18 1,-18-18-16,18 18 0,-1 0 16,1 18-16,-18 0 0,17-1 15,-17 1-15,0 0 16,-17 17-16,17 0 0,-18 0 16,-17 1-16,0-1 15,-1 0-15,1 0 0,0 1 16,0-19-16,-18 19 0,17-19 15,1 1-15,17-18 16,1 0-16,-1 0 0,18-18 16,18 1-16,-1-1 15,1-17-15,0 17 16,17 0-16,-17 1 0,17-1 16,-17 18-16,17 0 15,-18 0-15,1 0 0,17 18 16,-17-18-16,0 35 0,-1-17 15,1-1-15,0 19 16,-1-19-16,18 19 0,-17-19 16,17 18-16,1-17 15,-19 0-15,19-1 0,17-17 16,-18 0-16,0 0 16,18 0-16,0-17 0,-18-1 15,0 0-15,1-17 0,-1 18 16,0-1-16,-17-17 15,-18 17-15</inkml:trace>
  <inkml:trace contextRef="#ctx0" brushRef="#br0" timeOffset="177260.61">29422 15434 0,'0'0'16,"17"0"-16,19 0 15,-19 0-15,-17-18 16</inkml:trace>
  <inkml:trace contextRef="#ctx0" brushRef="#br0" timeOffset="179656.37">22737 14640 0,'0'-17'0,"17"-1"32,1 36-17,-18-1 1,17 1-16,1 0 15,-18-1-15,18 1 0,-1 17 16,1-17-16,17 17 16,-17 0-16,17-17 0,-17 17 15,17-17-15,0-1 16,1 1-16,-1 0 0,0-18 16,18-18-16,0 0 0,0-17 15,0 0-15,17-18 16,19 0-16,-1-35 0,18 17 15,-1-34-15,1 16 16,18 1-16,-18 0 0,17 0 16,-17 17-16,0 1 0,0 17 15,-18 0-15,-18 18 16,1 17-16,-18 0 0,0 1 16,0-1-16,0 18 15</inkml:trace>
  <inkml:trace contextRef="#ctx0" brushRef="#br0" timeOffset="180370.06">29774 16986 0,'0'0'0,"0"-17"0,0-1 0,-17 18 15,17-18-15,0 1 0,0-1 16,0 36 15,0-1-31,0 1 0,0 35 16,0-18-1,17 0-15,-17 1 0,18-1 16,0 0-16,-1-17 16,1 17-16,17-35 0,1 0 15,16 0-15,1 0 16,18-17-16,-1-19 0,19-17 16,17 0-16,-1-17 0,1-1 15,0-17-15,17 18 16,-17-1-16,0 0 0,0 1 15,-18 35-15,0-18 16,-17 35-16,-18-17 0,-18 17 16,0 18-16,-17-17 0,0 17 15</inkml:trace>
  <inkml:trace contextRef="#ctx0" brushRef="#br0" timeOffset="190759.87">32544 13688 0,'17'-18'15,"1"0"-15,-18 1 16,18-1-16,-18 1 16,-18-1-1,18 0-15,-18 1 0,1-1 16,-1 0-16,0 1 15,-17-1-15,18-17 0,-36 17 16,17-17-16,-17 0 0,1-1 16,-19 19-16,0-19 15,-17 1-15,0 0 0,-18 0 16,0-1-16,1 19 16,-1-19-16,0 19 0,0-1 15,0 0-15,18 1 0,0 17 16,-18-18-16,18 18 15,0 0-15,-1 0 0,-16 18 16,-1-18-16,0 17 0,-18 1 16,19 0-16,-1-1 15,0 1-15,0 17 0,0-17 16,0 17-16,18 1 16,0-1-16,0 18 0,-18 0 15,18-18-15,0 35 16,-18-17-16,18 18 0,-1-18 15,1 17-15,18 1 0,-1 0 16,1-1-16,17 1 16,0 17-16,17 0 0,1 18 15,17 0-15,1 17 0,-1-17 16,1 17-16,-1 1 16,18-1-16,-18 1 0,18-1 15,0-17-15,0 18 16,0-19-16,0 19 0,18-18 15,0 0-15,-1-1 0,-17-16 16,18-1-16,-18 0 16,17 0-16,1-17 0,0-1 15,-1-17-15,19 18 16,-1-1-16,0-17 0,18 0 16,18 0-16,-18 0 0,35 0 15,-18 0-15,19-18 16,-19 18-16,18-18 0,-17 1 15,17-19-15,0 19 16,0-19-16,1 18 0,-1-17 16,18 17-16,0-17 0,17 0 15,0-1-15,1 19 16,17-19-16,0 1 0,-17-1 16,17 1-16,-18 0 15,1-18-15,-1 17 0,1 1 16,-19-18-16,19 0 0,-1 0 15,-17 0-15,18 0 16,-1-18-16,-17 1 0,17-1 16,1 0-16,-18 1 0,0-18 15,-1-1-15,-16-17 16,16 18-16,-16-35 0,-1 17 16,0-18-16,-17-17 15,17 0-15,18-1 0,-18 1 16,0-18-16,0 1 0,-17-1 15,-1-18-15,1 18 0,-36 1 16,0-19-16,1 18 0,-36-17 16,0-18-16,-36 17 15,19-17-15,-36-18 0,0-17 16,0 17-16,0-17 16,-17 17-16,-1 0 0,-17 18 15,-18 18-15,0 17 0,-17 0 16,-36 36-16,0-19 15,-35 36-15,-17-17 0,-1 35 16,0-18-16,1 17 0,34 19 16,18-1-16,18 18 15,35 18-15,36-1 0,35 1 16,-1 0-16</inkml:trace>
  <inkml:trace contextRef="#ctx0" brushRef="#br0" timeOffset="196561.55">22701 14711 0,'18'-18'0,"-18"1"15,18-1 1,-1 0 0,1 1-1,-1 17 1,1 17-1,0 1 1,-1-18-16,-17 18 16,18-1-16,0 1 0,-1 17 15,1 0-15,0-17 16,-1 17-16,1 1 0,-1-1 16,1 0-16,0 0 0,-18 1 15,17-1-15,1 0 16,0 1-16,-1-19 0,1 18 15,0-17-15,-18 0 16,17-1-16,1 1 0,-1 0 16,1-18-16,0 0 15,-1-18-15,1 0 16,0 1-16,17-1 16,0-17-16,1 0 0,16-1 0,1 1 15,0-18-15,18 0 16,-1 0-16,36 0 0,-18-17 15,18-1-15,18 1 16,-1-1-16,1 18 0,17-17 16,0-1-16,-18 18 15,1 0-15,-1-17 0,-17 34 16,-18-17-16,1 18 0,-19 0 16,-17 0-16,-18-1 15,1 19-15,-19-1 0,-17 0 16,-35 18-16</inkml:trace>
  <inkml:trace contextRef="#ctx0" brushRef="#br0" timeOffset="200549.92">6544 2417 0,'0'0'0,"-35"0"16,17 0-16,0 17 15,1 18-15,-1 1 16,1-1-16,17 18 0,-18 17 16,0 1-16,18 17 15,-17 0-15,17 18 0,-18-18 16,0 1-16,18-1 16,-17 0-16,17-17 0,0-1 15,17-17-15,-17 0 16</inkml:trace>
  <inkml:trace contextRef="#ctx0" brushRef="#br0" timeOffset="201001.07">6244 2575 0,'0'0'0,"124"-141"15,-71 106 1,-1 0-16,1 17 16,0 18-16,-17 0 0,16 0 15,-16 0-15,-1 18 16,-17 17-16,-1 0 0,-17 18 16,0 0-16,-17 18 0,-1-1 15,-35-17-15,18 18 16,-18-19-16,-18 1 0,18 0 15,-17 0-15,-1-17 16,1-19-16,17 1 0,0-1 16,0-17-16,18 0 0,-1 0 15,19-17-15,17-1 16,17 1-16,1-1 16,17 0-16,1 18 0,-1 0 15,0 18-15,1 0 16,16-1-16,-16 18 0,-1 1 15,18-1-15,-18 0 16,18 18-16,0-18 0,-18 18 16,18-17-16,0-1 0,0 0 15,0 0-15,-18-17 16</inkml:trace>
  <inkml:trace contextRef="#ctx0" brushRef="#br0" timeOffset="201420.49">7161 3228 0,'0'-18'0,"-35"-17"15,35 17-15,-18 18 0,1-17 16,-18 17-16,17 0 16,0 0-16,1 17 0,-1-17 15,-17 36-15,35-19 0,-18 1 16,0 17-16,18 0 15,0 1-15,0-1 0,0 0 16,0 1-16,18-1 0,0-18 16,-1 1-16,1-18 15,0 0-15,17 0 0,-17-18 16,-1 1-16,-17-1 16,18-17-16,-18 0 0,0 17 15,0-17-15,0-1 16,0 19-16,0-1 0,-18 1 15,18-1-15,0 36 16,0-1 0,0 1-16,0-1 0,18 19 15,-18-1-15,17 0 0,1 1 16,0-19-16,17 18 16,-17 1-16,17-19 0,0 1 15,0-18-15,1 0 0</inkml:trace>
  <inkml:trace contextRef="#ctx0" brushRef="#br0" timeOffset="201842.47">7585 3175 0,'0'18'47,"0"-1"-47,0 1 16,-18 0-16,18-1 0,0 18 15,-18-17-15,18 17 16,0 1-16,-17-1 0,17-17 16,0 17-16,0-18 15,-18 1-15,18 0 0,0-36 16,0-17-1,0 17 1,18-17-16,-1 0 0,1-1 16,0 1-16,-1 0 15,19 0-15,-19 17 0,19 0 16,-1 1-16,-18 17 0,19 0 16,-19 17-16,1 1 15,0 0-15,-18 17 0,0 0 16,0 0-16,0 1 0,0 17 15,-18-18-15,18 0 16,0-17-16,0 17 0</inkml:trace>
  <inkml:trace contextRef="#ctx0" brushRef="#br0" timeOffset="202268.01">8220 3351 0,'0'0'0,"-18"-53"15,0 53 1,1-17-16,-1 17 0,-17 0 16,0 17-16,17-17 15,-17 18-15,17 17 0,-17-17 16,17 17-16,0 1 16,18-1-16,0 0 0,0-17 15,18 17-15,0-35 16,17 18-16,-17-18 0,17 0 15,0-18-15,1 0 0,-19 1 16,18-36-16,-17 18 16,17-18-16,-17 0 0,-18-18 15,18 1-15,-18-19 0,0 19 16,0-1-16,-18 1 16,18-1-16,-18 18 0,18 18 15,-17 35-15,17 35 16,-18 1-1,18 16-15,0 1 0,0 18 16,0-18-16,0 17 16,0 1-16,18 0 0,-18-19 15,17 72 1,1-71-16,0-18 0,-1 0 16</inkml:trace>
  <inkml:trace contextRef="#ctx0" brushRef="#br0" timeOffset="202595.8">8731 3404 0,'0'0'0,"0"-53"15,-17 36-15,-1 17 16,0-18-16,1 18 0,-1 18 16,0-1-16,1 1 0,-19 17 15,36-17-15,-17 17 16,-1 18-16,18-18 0,0 18 15,18-17-15,-18-1 16,17 0-16,19-17 0,-19-1 16,19 1-16,-1-18 0,0 0 15,1-35-15,-1 17 16,0-17-16,0 0 0,-17-1 16,0-17-16,-18 18 15,0-18-15,-18 18 0,0 0 16,-17-1-16,0 19 15,0-1-15,-1 0 0,1 18 16,17 0-16,1 0 0</inkml:trace>
  <inkml:trace contextRef="#ctx0" brushRef="#br0" timeOffset="203195.94">9225 3457 0,'0'0'16,"0"-17"-1,-18-1-15,1 18 16,17 18 0,0-1-16,0 1 0,0-1 15,0 19-15,0-1 0,17-17 16,-17 17-16,0 0 15,18-17-15,-18 17 0,18-17 16,-1-18 0,1 0-16,-18-18 0,18-17 15,-1 17-15,1-17 0,0 17 16,-1-17-16,1 0 16,-18-1-16,18 19 0,-18-1 15,17 1-15,-17-1 0,18 18 16,-18 18-1,0-1-15,0 1 16,0 17-16,0 0 0,17-17 16,-17 17-16,0 1 0,18-19 15,-18 1-15,18 0 0,-1-1 16,1-17-16,0-17 16,-1-1-16,1 0 0,0 1 15,-1-19-15,1 1 16,-1 0-16,1-1 0,0 1 15,-1 0-15,1 17 16,17 1-16,-35-1 0,18 18 16,0 0-16,-1 18 0,-17-1 15,18 1-15,-18 17 16,17-17-16,-17 17 0,18 0 16,-18 1-16,18 17 0,-18-36 15,0 19-15,17-1 16,-17 0-16,0-17 0,0 17 15</inkml:trace>
  <inkml:trace contextRef="#ctx0" brushRef="#br0" timeOffset="203930.17">7585 4639 0,'17'-18'0,"1"18"16,0-17-16,17 17 0,0-18 15,18 18-15,0 0 16,18-18-16,-1 18 0,18 0 16,1-17-16,-19 17 15,1 0-15,-1 0 0,-17 0 16,-18 0-16</inkml:trace>
  <inkml:trace contextRef="#ctx0" brushRef="#br0" timeOffset="204176.18">8008 4586 0,'-18'18'15,"18"-1"-15,0 1 16,0 0-16,0-1 15,18 1-15,0 0 16,-18 17-16,17-18 0,-17 19 16,18-1-16,-18 0 15,18 1-15,-18-1 0,0 18 16,0-36-16,0 19 0,0-1 16,0-17-16,0-1 15,0 1-15</inkml:trace>
  <inkml:trace contextRef="#ctx0" brushRef="#br0" timeOffset="204931.64">8467 4904 0,'0'0'0,"0"-18"15,0 0 1,17 18 0,1 0-1,0 18 1,-1 0-16,-17-1 0,18 1 16,-18 0-16,0-1 15,0 18-15,-18-17 0,18 0 16,-17-1-16,-1 1 0,0-18 15,18 18-15,-17-18 16,17-18-16,-18 18 0,18-18 16,0-17-16,18 0 15,-1 0-15,1-18 0,0 17 16,17 1-16,-18 0 0,19-1 16,-19 19-16,19 17 15,-19-18-15,1 18 0,0 0 16</inkml:trace>
  <inkml:trace contextRef="#ctx0" brushRef="#br0" timeOffset="205313.5">8908 4833 0,'-18'18'15,"0"-18"1,18 17-1,-17 1 1,17 0-16,0-1 16,0 1-16,0 0 0,17-1 15,1-17-15,-18 18 0,18-18 16,17 0-16,-17 0 16,-1 0-16,1-18 0,-1 1 15,-17-1-15,18 0 0,-18 1 16,0-1-16,-18-17 15,1 17-15,-1 18 0,-17-18 16,0 18-16,17 0 16,-53 36-16,54-19 15,-1 19-15,1-1 0,17 0 16,0-17-16,17 17 16,1-17-16,17 17 0,-17-17 15,17-1-15,0-17 16,18 0-16,-18 0 0</inkml:trace>
  <inkml:trace contextRef="#ctx0" brushRef="#br0" timeOffset="205765.37">9384 4851 0,'0'0'0,"-18"0"16,1 0-16,-1 0 15,0 17-15,1 1 16,17 0-16,-18-1 16,18 19-16,0-19 0,0 1 15,18-1-15,-18 1 16,17 0-16,1-18 0,0 0 16,-1 0-16,19 0 15,-19-18-15,1 0 0,-1 1 16,1-1-16,0-17 15,-1 17-15,-17-17 0,0 17 16,0-17-16,-17 17 0,17 1 16,-18-1-16,0 18 15,1 0-15,-1 0 0,-17 18 16,17-1-16,1 1 0,-19 17 16,19 1-16,-1-1 15,0 18-15,1-18 0,-1 0 16,18 1-16,0 17 15,0-18-15,18 0 0,-1 0 16,1-17-16,17 0 0,1-1 16,-1 1-16,0-18 15,0 0-15,1-18 0,-1 18 16,0-17-16</inkml:trace>
  <inkml:trace contextRef="#ctx0" brushRef="#br0" timeOffset="208720.92">4904 4868 0,'0'0'0,"-18"0"0,0-35 16,18 17-1,-17 1-15,-1-1 16,18 36 0,0-1-16,0 1 15,-18 17-15,18 18 0,0-17 16,0 34-16,0-17 16,0 0-16,0 0 0,0 0 15,0-18-15,0 0 0,0 1 16,0-19-16,0 1 15,0-36 1,0-17-16,18 0 0,-18-18 16,18-18-16,-18 1 15,17-19-15,1 19 0,0-18 16,-1-1-16,1 19 16,0-1-16,-1 18 0,18 1 15,-17 16-15,17 19 0,1-1 16,-1 18-16,0 0 15,0 18-15,1 17 0,-19 0 16,19 18-16,-19 18 16,1-1-16,0 1 0,-18 17 15,0 0-15,-18-17 0,-17-1 16,-1 1-16,1-18 16,-18 0-16,0 0 0,-17-18 15,-1-18-15,18 1 16,0-18-16,0 0 0,0 0 15,18-18-15,18 1 0,-1-18 16,18 17-16,18-17 16</inkml:trace>
  <inkml:trace contextRef="#ctx0" brushRef="#br0" timeOffset="209174.64">5680 5080 0,'0'0'15,"0"-18"1,0 36 0,0 0-1,0-1-15,17 1 0,-17 0 16,18-18-16,0 17 0,-1 1 15,19-18-15,-19 0 16,18 0-16,-17-18 0,17 1 16,-17-1-16,0 0 0,-1 1 15,-17-19-15,0 19 16,0-19-16,-17 19 0,-19-1 16,1 1-16,0 17 15,0 0-15,-1 17 0,-17 1 16,18-1-16,17 19 0,-17-1 15,18 18-15,17-18 16,0 0-16,0 1 0,17-1 16,1-17-16,17 17 15,0-17-15,1-18 0,-1 0 16,18 0-16,0 0 16,-18-18-16,18 0 0,0 1 15,-18-19-15,0 19 0</inkml:trace>
  <inkml:trace contextRef="#ctx0" brushRef="#br0" timeOffset="209777.4">6315 4957 0,'0'0'0,"17"-18"0,1 0 15,-18 1-15,18 17 0,-18-18 16,-18 18 0,0 18-16,-17-18 15,0 17-15,0 1 0,-1 0 16,1 17-16,17-18 15,-17 1-15,17 0 0,18 17 16,0-17-16,0-1 16,18 1-16,17 0 15,1-18-15,-19 17 0,19-17 16,-1 18-16,0-18 16,-17 17-16,17 1 0,-17-18 15,-18 18-15,0-1 16,0 1-16,0 0 0,-18-1 15,0 19-15,1-19 0,-19-17 16,1 18-16,0-1 16,0-17-16,17 0 0,-17 0 15,17 0-15,18-17 0,18-18 16,-1 17 0,19-17-16,-1 17 0,0-17 15,18-1-15,-18 19 16,18-18-16,0 17 0,0 0 15,0-17-15,0 17 16,-18 18-16,0-17 0,18-1 16,-17 0-16,-19 18 15,1 0-15,0-17 0,-1 17 16,1 0-16,-18 17 31,-18-17-31,1 18 0,17 0 16,-18-1-16,0 1 0,1 0 15,-1-1-15,0 19 16,1-19-16,17 18 0,0-17 16,0 17-16,0-17 0,17 0 15,1 17-15,0-35 16,17 18-16,0-18 0,-17 0 16,17 0-16</inkml:trace>
  <inkml:trace contextRef="#ctx0" brushRef="#br0" timeOffset="210135.28">7056 5098 0,'0'0'0,"0"17"46,0 1-46,0 0 16,0-1-16,0 1 16,0 17-16,0-17 0,0-1 15,0 1-15,0 0 0,0-1 16</inkml:trace>
  <inkml:trace contextRef="#ctx0" brushRef="#br0" timeOffset="212208.5">6932 6227 0,'0'0'0,"0"-18"0,0 0 16,0 1-16,0-1 16,0 0-16,0 1 15,18 17-15,-18-18 16,17 18-16,-17 18 31,18-18-31,-18 17 0,0 19 16,0-1-16,18 18 15,-18 0-15,0 17 0,0 1 16,0 17-16,0 0 16,0 0-16,0 1 0,0 16 15,0-16-15,0-19 0,0 18 16,0-17-16,0-18 15,0 0-15,0 0 0,0-18 16</inkml:trace>
  <inkml:trace contextRef="#ctx0" brushRef="#br0" timeOffset="212931.46">7691 6932 0,'-18'0'16,"0"-18"-1,1 18 1,52 0 31,-17 0-32,34 0-15,1 18 16,18-18-16,17 0 0,0 18 16,1-18-16,16 17 15,1-17-15,-18 18 0,1-18 16,-1 0-16,-18 0 0,-17 18 16,0-18-16,-18 0 15,-17 0-15,0 0 0</inkml:trace>
  <inkml:trace contextRef="#ctx0" brushRef="#br0" timeOffset="213453.58">8572 6738 0,'0'0'0,"0"-18"16,0 1-16,18 17 31,0 17-31,-1-17 16,1 18-16,17 17 0,18-17 15,0 17-15,-18-17 16,18 17-16,0 0 0,0 1 16,0-1-16,-18 0 0,18 1 15,-35-19-15,17 18 16,-17 1-16,-1-1 0,-17 0 16,-17 1-16,-1-1 15,-17 18-15,-18-18 0,-18 18 16,-17 0-16,0-18 0,0 18 15,0 0-15,-1-18 16</inkml:trace>
  <inkml:trace contextRef="#ctx0" brushRef="#br0" timeOffset="214616.75">10442 6650 0,'0'-18'31,"0"1"-15,0-1 0,-17 18-16,-1 0 15,0 0 1,1 18 0,-1-1-16,0 18 15,1 1-15,-19-1 0,19 0 16,-1 18-16,18-17 0,-17 16 15,17 1-15,0-17 16,17-1-16,1 0 0,17 0 16,-17-17-16,35 0 0,-18-18 15,18 0-15,0-18 16,0 0-16,17-17 0,-17 0 16,0 0-16,-18-1 0,1-17 15,-19 1-15,1 16 16,-18 1-16,-35 0 0,17-1 15,-35 19-15,0-1 16,0 18-16,-17 0 0,17 18 16,0-1-16,0 1 0,18 0 15</inkml:trace>
  <inkml:trace contextRef="#ctx0" brushRef="#br0" timeOffset="-208716.39">19385 2611 0,'0'0'0,"0"-36"16,18 1 0,-18 17-16,0 1 15,0-1-15,0 0 16,17 18 0,-17 18-16,0 0 15,0-1 1,0 19-16,18-1 0,-18 0 15,0 18-15,0-18 0,-18 18 16,18 0-16,-17 0 16,17 0-16,-18-18 0,0 18 15,18-17-15,-17-1 0,17 0 16,-18 0-16,18 1 16,0-19-16,0 19 0,-17-19 15,17 1-15,0-1 16,-18-17 15,0-17-15,1 17-16,-1-18 15,0 1-15,1-1 16,-1 18-16,18-18 0,-18 1 16,1 17-16,-1-18 15,18 36 16,0-1-15,0 1-16,0 0 0,18-18 16,-18 17-16,17 1 0,-17-1 15,18-17-15,17 18 16,-17-18-16,0 0 0,17 0 16,0 0-16,-17 0 0,17-18 15,0 18-15,-17-17 16,17 17-16,-17-18 0,0 1 15,-1 17-15,1 0 16,0-18-16,-1 18 0,-17-18 31,0 36-15,-17-18 0,17 18-16</inkml:trace>
  <inkml:trace contextRef="#ctx0" brushRef="#br0" timeOffset="-206447.15">1940 13035 0,'0'0'0,"-17"0"0,-1 0 0,0 0 16,1 18-16,-1-18 16,0 0-16,1 0 15,-1 0 1,18 17-16,18-17 15,-1 0 1,1 0-16,17-17 0,18 17 16,18-18-16,17 18 0,0-18 15,0 18-15,18-17 16,0 17-16,0 0 0,0 0 16,0 0-16,-36 0 15,18 0-15,-35 0 0,0 0 16,0 17-16,-18-17 15,-17 0-15,0 0 0,-36 0 47,0 0-47,1 0 16,-1 0 0,0 18-1,1 0-15,17-1 16,-18 1-16,1 17 15,-1 1-15,0 17 0,1-1 16,-1 1-16,0 18 0,-17 17 16,17-17-16,-17-1 15,17 18-15,-17-17 0,18 0 16,-19-1-16,19-17 16,-19 0-16,19 0 0,-19-18 15,19 0-15,-18-17 0,17 0 16,-17-1-16,-1 1 15,1-18-15,0 0 0,17 0 16,-17 0-16,0 0 16,-1-18-16,19 1 0,-19 17 15,19-18-15,-19 0 0,19 1 16,-18-19-16,-1 19 16,19-18-16,-19-1 0,-17-17 15,18 0-15,0 1 16,-18-19-16,18 0 0,-1 1 15,1-18-15,0 17 0,17 1 16,1-1-16,-1 18 16,18 0-16,0 18 0,0 0 15,0-1-15,18 36 16,-18-17-16,17 17 0,-17 17 16,0 1-16,18 0 15,-18 17-15,18 0 16</inkml:trace>
  <inkml:trace contextRef="#ctx0" brushRef="#br0" timeOffset="-205675.33">4075 13353 0,'0'0'0,"-18"-18"0,-17-35 31,17 53-31,0-18 0,1 1 16,-1 17-16,18-18 16,18 18-16,-1 0 15,1 0-15,17 0 0,18-17 16,0 17-16,18-18 0,-1 18 16,1-18-16,-1 18 15,1-17-15,-1-1 0,-17 18 16,0-18-16,0 18 15,-18-17-15,-17 17 0,0 0 16,-1 0-16,-17 17 16,0 1-1,-17 0-15,17-1 0,-18 19 16,0 16-16,18 1 16,-17 0-16,-1 18 0,1-18 15,17 17-15,-18 1 0,18 17 16,0-17-16,-18-1 15,18-17-15,0 18 0,0-18 16,0-1-16,0 1 16,0-17-16,0-19 0,-17 19 15,-1-19-15,-17-17 16,-1 0-16,1 0 0,-18-17 16,-17-1-16,-1 0 0,1 1 15,-19-19-15,1 19 0,0-19 16,0 1-16,17 0 15,1 0-15,34-1 0,1 1 16,18 0-16,17-18 16,0 0-16,0 0 0,35 0 15,0-17-15,-17-1 0,35 0 16,-36 1-16,19-1 16,-19 18-16,18 18 15,-35 0-15,0 17 0,0 36 16,0 0-1,18-1-15</inkml:trace>
  <inkml:trace contextRef="#ctx0" brushRef="#br0" timeOffset="-204979">5697 13353 0,'0'0'0,"-17"-18"0,-1-17 16,0 17-1,1 18-15,17-18 0,0 1 16,0-1-16,17 1 15,1-1-15,17 0 0,1 1 16,17-1-16,-1 0 0,1 18 16,18-17-16,-18 17 15,0-18-15,0 18 0,0 0 16,-18 0-16,-17 0 16,17 0-16,-18 18 15,1-1-15,-18 1 16,0 17-16,0 1 15,0-1-15,0 18 0,-18 0 16,18 0-16,0-1 0,-17 1 16,17 18-16,0-1 15,0-17-15,0 18 0,17-18 16,-17 0-16,18 0 16,-18 0-16,18 0 0,-18-1 15,0-16-15,0-1 0,-18 0 16,0 1-16,1-19 15,-18 1-15,-1-18 0,1 17 16,-18-17-16,0 0 16,0-17-16,-17-1 0,-1 1 15,1-1-15,-1-17 0,0 17 16,1-17-16,35-1 16,-18 1-16,17-18 0,19 18 15,-1 0-15,18-18 16,0 0-16,18 0 0,-1-18 15,1 18-15,0 1 0,17-1 16,-17 0-16,-1 17 16,1 1-16,0 0 0,-1 17 15,-17 1-15,0-1 16,-17 18 0</inkml:trace>
  <inkml:trace contextRef="#ctx0" brushRef="#br0" timeOffset="-204168.54">7091 13159 0,'0'0'0,"0"-18"0,-18 0 31,18 1-31,0-1 32,18 18-17,17 0-15,-17 0 0,35 0 16,0-18-16,17 18 15,1 0-15,-1-17 0,18 17 16,1 0-16,-19 0 0,18 17 16,-35-17-16,18 18 15,-36 0-15,0-1 0,-17 1 16,0 17-16,-18 1 16,0-1-16,-18 18 0,0-18 15,1 18-15,-1 0 0,0 0 16,1 0-16,-1 17 15,1-17-15,-1 0 0,0 0 16,1 0-16,17 0 16,-18 0-16,0-18 0,18 0 15,-17 1-15,17-1 0,-18-18 16,0 1-16,-17 0 16,18-1-16,-36 1 0,17-18 15,-17 0-15,-17 0 0,-1-18 16,18 1-16,-17-1 15,17-17-15,0 0 0,18-18 16,-1 0-16,19-18 16,17 1-16,0-19 0,0 19 15,17-18-15,1 17 0,0 1 16,-1 17-16,19 0 16,-19 17-16,1 19 0,0-1 15,-18 1-15,17 17 16,1 17-16,-18 1 15,17-1-15</inkml:trace>
  <inkml:trace contextRef="#ctx0" brushRef="#br0" timeOffset="-203563.18">8643 13282 0,'0'0'0,"-18"-35"0,1 17 0,-1-17 15,0 17-15,1 1 16,17-1-16,0 0 0,17 1 16,19-1-16,-1 18 15,18-18-15,0 18 0,17-17 16,1 17-16,17 0 15,-17 0-15,-1-18 0,1 18 16,-18 0-16,0 0 0,-18 18 16,0-18-16,-17 17 15,0 1-15,-18 17 16,0-17-16,-18 17 0,18 1 16,0 16-16,-18 1 15,18 0-15,-17 0 0,17 0 16,0 18-16,-18-18 15,18 17-15,-18-17 0,18 0 16,0 0-16,-17-18 0,17 18 16,-18-18-16,0 1 15,1-1-15,-1-17 0,-17 17 16,-18-18-16,18 1 16,-18 0-16,-18-1 0,18-17 15,-17 18-15,-1-18 0,18-18 16,-17 18-16,34-17 15,-17-19-15,36 1 0,-1 0 16,18-36-16,0 18 16,0-35-16,18 18 0,-1-19 15,1 1-15,17 18 0,-17-1 16,-18 1-16,18 17 16,-1 17-16,-17 19 0,0-1 15,0 36 1</inkml:trace>
  <inkml:trace contextRef="#ctx0" brushRef="#br0" timeOffset="-202915.02">10442 13229 0,'0'0'0,"-35"-17"16,-18-19 0,18 19-16,35-1 0,0 0 0,17 1 15,1 17 1,17-18-16,1 18 0,16 0 15,1 0-15,0 0 16,18 0-16,-18 0 0,0 0 16,0 0-16,0 0 0,-1 0 15,-16 0-15,-19 0 16,1 18-16,0-1 0,-1 1 16,-17 17-16,0 1 15,0-1-15,0 18 0,-17 17 16,17-17-16,-18 18 0,0-18 15,1 17-15,17-17 16,-18 18-16,18-18 0,-18 0 16,18-1-16,0 1 15,0 0-15,-17-17 0,17 16 16,-18-16-16,1-1 16,-1-17-16,-17 17 0,-1-17 15,1-1-15,-18-17 0,-17 0 16,17 0-16,-36 0 15,19-17-15,-1-19 0,-17 19 16,18-19-16,17-17 0,0 18 16,18-35-16,17 17 15,18-18-15,0-17 0,18 17 16,-1-17-16,18 18 16,1-19-16,-1 37 0,0-19 15,-17 18-15,17 18 0,-35 17 16,18 1-16,-36 17 15,1 35 1</inkml:trace>
  <inkml:trace contextRef="#ctx0" brushRef="#br0" timeOffset="-200771.23">2417 14287 0,'0'0'0,"17"0"16,1-17-1,-1 17 1,1 0 0,0 0-16,-1 17 15,1 1-15,0 17 0,-1 1 16,19-1-16,-19 36 16,18-19-16,18 19 0,-17 0 15,17-1-15,-1 1 16,1-18-16,18 17 0,-18-17 15,17-18-15,1 18 0,0-35 16,-19 17-16,19-17 16</inkml:trace>
  <inkml:trace contextRef="#ctx0" brushRef="#br0" timeOffset="-200399.16">4498 14182 0,'18'0'0,"-36"0"0,18 17 31,-18 1-31,1-18 0,17 18 16,-18 17-16,0-18 0,-17 19 15,17-1-15,1 18 16,-18-18-16,-1 36 0,1-18 16,0 17-16,-1 1 15,1-1-15,-18-17 0,18 18 16,-18-18-16,18 0 0,-1 0 15,1 0-15,18-18 16,-1 0-16,0-17 0,18-1 16</inkml:trace>
  <inkml:trace contextRef="#ctx0" brushRef="#br0" timeOffset="-199955.92">5874 14235 0,'-18'0'16,"0"0"-16,1 0 0,-1 17 16,1 1-16,-1-18 15,0 17-15,1 1 16,-1 0-16,0 17 0,-17 0 15,17 18-15,-17 0 0,0 0 16,0 0-16,-1 18 16,-17-19-16,0 19 0,1 0 15,-1-19-15,0 19 16,17-18-16,-16 0 0,16-18 16,19 0-16,-1-17 0,0 0 15</inkml:trace>
  <inkml:trace contextRef="#ctx0" brushRef="#br0" timeOffset="-199558.03">7391 14235 0,'-18'0'31,"0"0"-31,18 17 0,-17-17 16,-1 18-16,-17-1 0,17 1 15,-17 17-15,0 1 16,-1-1-16,-17 18 0,1 0 16,-1 17-16,-18 1 15,18-1-15,-35 1 0,0 0 16,17-1-16,-17 1 16,0-1-16,17 1 0,1-18 15,17-18-15,18 0 0,17 1 16,18-19-16</inkml:trace>
  <inkml:trace contextRef="#ctx0" brushRef="#br0" timeOffset="-199169.44">9084 14252 0,'0'0'0,"-18"0"0,1 0 16,-1 0-16,-17 0 15,17 18-15,-17-1 0,0 1 16,-18 0-16,17 17 16,-16 0-16,-1 18 0,-18 0 15,0 0-15,-17 18 0,0-18 16,-18 17-16,-17 1 16,17-1-16,-18-17 0,1 0 15,17 18-15,18-36 16,17 18-16,1-18 0,52-17 15,1-1-15</inkml:trace>
  <inkml:trace contextRef="#ctx0" brushRef="#br0" timeOffset="-198816.11">10689 14323 0,'0'0'0,"0"-18"15,0 36 1,-17-18-16,-1 17 15,0 1-15,-17 17 0,-18 1 16,0-1-16,-17 18 0,-19 0 16,1 17-16,-18-17 15,1 18-15,-19-1 0,1 1 16,17-1-16,-18-17 16,1 18-16,-1-18 0,1 0 15,-1 0-15,36 0 0,0-18 16,0-18-16</inkml:trace>
  <inkml:trace contextRef="#ctx0" brushRef="#br0" timeOffset="-198287.38">3263 15117 0,'18'0'15,"-1"0"1</inkml:trace>
  <inkml:trace contextRef="#ctx0" brushRef="#br0" timeOffset="-195524.39">6509 15734 0,'0'0'0,"0"-18"16,-18 1-16,18-1 0,-18 18 15,1-18-15,-1 1 16,1 17-16,-19-18 0,19 0 16,-36 1-16,17-1 0,-16 18 15,-19-18-15,0 18 16,-17 0-16,-18 0 0,1 0 15,-19 0-15,1 0 0,-19 0 16,1 18-16,-17-18 16,-1 18-16,0 17 15,0-17-15,18 17 0,18 0 16,-1 1-16,36-1 0,0 0 16,17 0-16,36 1 15,0-1-15,17-17 0,18 17 16,0 0-16,18 0 0,-18 1 15,17 17-15,1-18 16,0 0-16,-1 18 0,1-18 16,-18 1-16,18 17 15,-18-18-15,17 18 0,-17 0 16,0-18-16,0 18 0,0-18 16,-17 18-16,17-18 15,-18 1-15,18-1 0,-18 0 16,18 0-16,0-17 0,-17 0 15,17-1-15,0 1 16,0 0-16,17-18 16,1 17-1,17-17-15,1 0 0,16 0 16,19-17-16,17 17 0,36-18 16,-1 0-16,36 1 15,0 17-15,35-18 0,0 0 16,35 1-16,0 17 15,1 0-15,-1 0 0,0 0 16,1 0-16,-19 0 0,1 0 16,-18 0-16,-35 0 15,-1-18-15,-34 18 0,-18 0 16,-36-18-16,1 18 16,-36-17-16,-17 17 0,-1-18 15,-17 1-15,0-19 0,-17 19 16,-1-19-16,0-17 15,1 1-15,-18-1 0,-1-18 16,1-17-16,-18 0 16,18-1-16,-18-16 15,18 16-15,-1-16 0,-17 16 0,18 19 16,-18-1-16,18 18 16,0 0-16,-1 18 0,1 18 15,17-1-15,-17 18 16,18 0-16,-19 0 0,1 0 15,0 18-15,-1-18 0,-16 17 16,-19 18-16,18-17 16</inkml:trace>
  <inkml:trace contextRef="#ctx0" brushRef="#br0" timeOffset="-194704.26">6756 15628 0,'0'0'0,"-53"0"0,0 0 0,-18 0 16,18 0-16,-17 0 16,17 0-16,0 0 0,0 0 15,0 0-15,18 0 16,0 0-16,17 0 0,0 0 15,18 18 1,36-18 0,-19 0-16,36 17 0,0-17 15,18 18-15,17-18 16,18 18-16,-18-1 0,18 1 16,0 0-16,-1-18 0,-16 17 15,-1 1-15</inkml:trace>
  <inkml:trace contextRef="#ctx0" brushRef="#br0" timeOffset="-193087">9931 3563 0,'-18'0'31,"18"18"-15,-18-18-1,18 17-15,0 1 16,0 0 0,0-1-16,18-34 31,0-1-31,17 0 15,-17 1-15,17-19 0,18 1 16,-18 0-16,18 0 16,0-18-16,-18 17 0,18-17 15,-18 18-15,18 18 0,-35-19 16,17 36-16,-35 18 16,-17 0-1</inkml:trace>
  <inkml:trace contextRef="#ctx0" brushRef="#br0" timeOffset="-192684.04">9790 5239 0,'0'0'0,"17"0"16,1-18-1,-1 18 16,-17-18-15,18 1-16,0-1 16,17 1-16,0-1 0,18-17 15,18-1-15,-1-17 0,19 1 16,16 16-16,-16-17 0,16 18 16,-16 0-16,-1-1 15,-18 1-15,-17 18 0,-17 17 16,-1-18-16,-18 18 15</inkml:trace>
  <inkml:trace contextRef="#ctx0" brushRef="#br0" timeOffset="-191013.39">11624 14552 0,'0'0'0,"0"35"0,-18-17 0,18 17 16,0-17-1,0 17-15,0-17 0,0 17 16,0-17-16,0-1 0,0 1 16,18 0-16,17 17 15,18-17-15,0-1 0,35 18 16,18 1-16,0-1 16,35 0-16,35 1 0,-17 17 15,35-18-15,0 18 0,0 17 16,0-17-16,0 18 15,0-18-15,-35 17 0,0-17 16,-36 0-16,1 0 16,-36-18-16,0-17 0,-17 17 15,-18-35-15,-18 18 0,-17-18 16,17 0-16,-35-18 16,0 1-1,-18-1 1,18 0-16,-17 18 0,-1 0 15,0-17-15,1 17 0,-1 0 16,0-18-16,1 18 16,-1 0-16,1 0 0,17-18 15,-18 1-15,18-1 16,-18 0-16,1 1 0,17-19 16,-18 1-16,0 18 15,18-19-15,-17 1 0,-1 17 16,0 1-16,1-1 0,-1 18 15,0 0-15,1 0 16,-1 0-16,18 18 0,-17-1 16,17 1-16,17 17 0,1-17 15,17 17-15,-17 0 16,35 18-16,-18-17 0,0 17 16,18-18-16,-18 0 15,-17 18-15,0-18 0,-1 1 16,-17-19-16,-35 19 15,0-1-15,0 0 0,-36-17 16,0 17-16,1-17 0,-18 17 16,17-17-16</inkml:trace>
  <inkml:trace contextRef="#ctx0" brushRef="#br0" timeOffset="-190430.25">15787 15681 0,'0'0'0,"0"-18"0,-18 1 15,1 17-15,17-18 0,-18 18 16,0 0 0,18-18-16,-17 18 0,17-17 31,17 17-16,1 0-15,17-18 0,0 0 16,18 1-16,0-1 16,18 1-16,-18-1 0,17 0 15,-17 18-15,-18-17 0,1 17 16,-1 0-16,-17 17 16,-18 1-16,0 17 0,-18 18 15,18 0-15,-18 0 0,1 18 16,-1-1-16,18 18 15,-18 0-15,18-17 0,-17 17 16,17 0-16,0 1 16,-18 69-16,18-87 15,-17-18-15,17 17 16,-18-17-16,0-17 0,-17-1 16,17 0-16,1-17 0,-19-1 15,1-17-15,0-17 16,0-19-16,-1 1 0</inkml:trace>
  <inkml:trace contextRef="#ctx0" brushRef="#br0" timeOffset="-190258.22">15663 16404 0,'0'-17'0,"0"34"0,18-34 0,0-1 15,-1 0-15,1 18 16,17-17-16,-17-1 0,17 18 15,18-18-15,-18 1 16,18 17-16,18-18 0,-18 18 16,17-18-16,1 1 15,-1 17-15</inkml:trace>
  <inkml:trace contextRef="#ctx0" brushRef="#br0" timeOffset="-189945.54">16633 16228 0,'0'0'0,"0"17"15,-17-17-15,-1 18 0,1-18 16,-1 18-16,0-1 0,-17 1 16,17 17-16,1-17 15,-1 17-15,0 0 0,18-17 16,0 17-16,18 1 0,17-19 16,1 1-16,17 0 15,-1-18-15,1 0 0,18 0 16,-18-18-16,-18 0 15,18-17-15,-18 17 0,-17-17 16,0-18-16,-18 18 0,-18 0 16,-17-18-16,-1 17 15,-17 1-15,1 17 0,-19 1 16,18-1-16,0 18 16,0 0-16,0 18 0,36-1 15,-1 1-15,18 17 0,18-17 16</inkml:trace>
  <inkml:trace contextRef="#ctx0" brushRef="#br0" timeOffset="-189582.51">17233 16457 0,'0'0'15,"18"-18"-15,-18 1 16,0-1-16,0 1 15,17 17 1,1 0-16,0 17 16,-1 1-16,1-1 0,17 1 15,-17 17-15,0-17 0,-1 17 16,1 1-16,-18-1 16,0 0-16,0-17 0,-18 17 15,1-17-15,-1-18 16,0 0-16,1 0 0,-1-18 15,0 0-15,18-17 16,0 0-16,0-18 0,36 18 16,-1-18-16,18 0 0,0 0 15,0 0-15,0 18 16,0-1-16,-1 19 0,-16 17 16,-1 0-16,-17 0 0,17 0 15</inkml:trace>
  <inkml:trace contextRef="#ctx0" brushRef="#br0" timeOffset="-188376.32">18133 16404 0,'0'-17'16,"0"-1"0,0 0-1,-18 18-15,18-17 16,-18 17-1,18 17-15,-17-17 0,-1 18 16,18 0-16,-17-1 0,-1 1 16,0-1-16,1 19 15,17-19-15,-18 1 0,18 0 16,18-18-16,-1 17 0,1-17 16,17-17-16,0 17 15,1-18-15,-1 0 0,0-17 16,1 17-16,-19-17 15,19 18-15,-19-19 0,-17 19 16,0-19-16,-17 36 0,-19-17 16,1 17-16,0 0 15,-18 17-15,17-17 0,-16 36 16,16-19-16,1 19 16,0-1-16,17-18 0,0 19 15,1-1-15,17-17 0,0 17 16,0-17-16,0-1 15,0 1-15,0-1 16,17-17 0,-17 18-16,18-18 0,0 0 15,-1 0-15,1 0 16,0 0 0,-1 18-1,1-18 1,-18 17-1,0 1-15,0 0 16,18-1 0,-18 1-16,0 0 15,17-18-15,-17 17 0,18-17 16,-18 18 0,17-18-16,1 17 15,0-17 1,-1 0-16,1-17 0,17 17 15,-17-18-15,17 1 16,1-1-16,-1 0 0,0 1 16,0-19-16,1 19 0,-1-1 15,0 0-15,0-17 16,18 18-16,-35-1 0,17 0 16,1 1-16,-19-19 0,1 19 15,-1-1-15,1-17 16,0 17-16,-1-17 0,-17 17 15,0 1-15,0-19 16,-17 36-16,-1-17 0,0 17 16,1 0-16,-1 0 15,18 17-15,0 1 16,0 0-16,0 17 0,18-17 16,-1-1-16,1 18 15,0-17-15,17 17 0,0 1 16,1-19-16,-1 19 15,0-1-15,0 0 0,1 0 16,-19 1-16,-17-1 0,0 0 16,0-17-16,-17-1 15,-1-17-15,-17 18 0,17-18 16,-17 0-16,17-18 0,1 1 16,-1-1-16,0 1 15,18-19-15,18-17 0,0 18 16,17-18-16,0 0 15,0 0-15,18 0 0,0 1 16,-17 16-16,16 1 0,1 17 16,-17 1-16,-1 17 15,-17 0-15,17 17 0,-18-17 16,1 36-16,-18-19 16,0 19-16,18 16 0,-18-16 15,0 17-15,0-18 0,-18 18 16,18 0-16,0 0 15,0 0-15,0-18 0,0 0 16,0 0-16,18 1 16,-1-36-1</inkml:trace>
  <inkml:trace contextRef="#ctx0" brushRef="#br0" timeOffset="-188198.11">19262 16563 0,'0'0'0,"-18"-18"0,0 18 0,18-17 16,0-1 0,18 18-16,17 0 0,18-18 15,0 18-15,18-17 0,-1 17 16,18-18-16,-17 18 16,0-18-16,-1 18 0,-35 0 15,18-17-15,-35 17 16</inkml:trace>
  <inkml:trace contextRef="#ctx0" brushRef="#br0" timeOffset="-184816.12">3016 13000 0,'0'17'0,"-17"-17"15,17 18-15,-18-18 0,18 18 16,-18-1-16,18 1 16,-17 0-16,-1-1 15,0 19-15,18-54 31,0-17-31,-17-1 16,17-17-16,0 1 16,0-19-16,0 0 0,0-17 15,0 0-15,0 18 16,0-1-16,17 0 0,-17 36 16,18-18-16,-18 36 15,18 17-15,-1 0 16,1 17-16</inkml:trace>
  <inkml:trace contextRef="#ctx0" brushRef="#br0" timeOffset="-184336.07">4710 13264 0,'0'0'0,"-18"36"16,18-19-16,-18 1 16,18 0-16,0-1 0,0-34 15,0-19 1,18 1-1,-18 0-15,18-18 0,-18-18 16,0 1-16,0-1 16,0 1-16,-18-1 0,0-17 15,18 17-15,-17 18 0,-1 1 16,18 16-16,-18 1 16,36 35-1</inkml:trace>
  <inkml:trace contextRef="#ctx0" brushRef="#br0" timeOffset="-182900.14">3404 5168 0,'0'0'0,"18"0"0,0 0 16,-18 18 0,0 17-1,0-17-15,0-1 16,0 1-16,0 17 0,-18-17 15,18 17-15,0-17 0,-18-1 16,18 1-16,0 0 16,0-1-16,18-17 0,0 0 15,17 0-15,0-17 0,18-19 16,18 19-16,17-36 16,0 0-16,18 0 15,0-17-15,17 17 0,-17-18 16,17 1-16,-17 17 15,-18 0-15,18 17 0,-35 1 16,-1 17-16,1 18 0,-36 0 16</inkml:trace>
  <inkml:trace contextRef="#ctx0" brushRef="#br0" timeOffset="-179404.73">1693 9560 0,'0'-17'47,"0"34"15,0 1-46,0 17 0,0 0-16,0 1 0,0 17 15,0-18-15,-17 18 16,17 0-16,-18 0 0,18 0 15,0 0-15,0-18 0,0 0 16,0 0-16</inkml:trace>
  <inkml:trace contextRef="#ctx0" brushRef="#br0" timeOffset="-178933.23">2275 9790 0,'0'0'0,"0"-18"0,-17 18 31,-1 0-31,18 18 16,-18-1-16,18 1 15,-17 35-15,17-18 16,0-17-16,0 17 16,0 0-16,0-17 0,0 17 15,17-17-15,1-1 0,0-17 16,-1 0-16,19 0 15,-19 0-15,19-17 0,-1-1 16,0 1-16,-17-1 0,17-17 16,-17-1-16,-18 1 15,17 0-15,-17-1 0,0 1 16,-17-18-16,-1 18 16,0 0-16,-17-1 0,18 19 15,-19-1-15,19 18 0,-1 0 16,-17 0-16,17 35 15</inkml:trace>
  <inkml:trace contextRef="#ctx0" brushRef="#br0" timeOffset="-177487.59">6050 13123 0,'18'-17'32,"-18"-1"-17,0 0 1,17 1-16,-17-1 16,18-17-16,0 0 0,-1-1 15,-17 1-15,18-18 16,0 0-16,-1 0 0,-17 0 15,0-17-15,18 17 0,-18 0 16,0 0-16,0 0 16,0 18-16,0 17 0,0 1 15,18 17-15,-18 17 16</inkml:trace>
  <inkml:trace contextRef="#ctx0" brushRef="#br0" timeOffset="-176991.34">7743 12841 0,'0'0'0,"-17"18"0,-36-1 15,35 1-15,1-18 16,-1 0-16,0 18 0,1-1 16,17-34 15,0-1-15,17 0-16,-17-17 15,0 17-15,0-34 0,0 16 16,18-17-16,-18 0 15,0 1-15,18-1 0,-18 0 16,0 0-16,17 17 16,-17 19-16,18-1 0,-18 1 15,18 17 1</inkml:trace>
  <inkml:trace contextRef="#ctx0" brushRef="#br0" timeOffset="-176591.72">9137 12841 0,'-35'0'16,"17"0"-1,0-18 1,18 1-1,0-1-15,0-17 0,0 17 16,0-17-16,0 0 16,0-1-16,0 1 0,18 0 15,-18 0-15,18 17 16,-18-17-16,17 35 0,-17-18 16,18 18-16,-18 18 0</inkml:trace>
  <inkml:trace contextRef="#ctx0" brushRef="#br0" timeOffset="-176171.34">10795 12982 0,'18'0'16,"-18"18"-1,0-36 16,0 1-31,0-19 16,0 19-16,17-1 16,-17-17-16,0-1 15,18 1-15,-18 0 0,0-18 16,0 0-16,0 18 16,0-18-16,0 18 0,0-1 15,0 1-15,0 17 0,-18 1 16,18-1-16,-17 18 15</inkml:trace>
  <inkml:trace contextRef="#ctx0" brushRef="#br0" timeOffset="-175157.28">5098 10989 0,'0'0'0,"0"-53"16,-18 35-16,18 1 15,-18-1-15,18 1 0,0-1 16,0 0-16,18 18 15,0-17-15,17 17 0,0-18 16,18 18-16,0-18 0,18 18 16,-19 0-16,19-17 15,-18 17-15,18 0 0,-19 0 16,1 0-16,0 0 16,-17 0-16,-19 17 0,18-17 15,-17 18-15,0 17 16,-18-17-16,0 17 0,17 0 15,-17 1-15,0 17 0,0-18 16,18 18-16,-18 0 16,0 0-16,18 0 0,-18 0 15,17-1-15,-17 1 16,18-17-16,-18-1 0,18 18 16,-18-18-16,0-17 0,0 17 15,0 0-15,-18-17 16,0 0-16,-17-1 0,0-17 15,-1 18-15,-16-18 0,-1 0 16,0-18-16</inkml:trace>
  <inkml:trace contextRef="#ctx0" brushRef="#br0" timeOffset="-174923.78">5750 11412 0,'0'0'0,"71"-35"15,-36 35-15,18-18 0,-18 1 16,36-1-16,-18 1 0,0-1 16,0 18-16,17-18 15,-17 1-15,0 17 0,18-18 16,-19 0-16,-16 18 0,17-17 15,-18 17-15</inkml:trace>
  <inkml:trace contextRef="#ctx0" brushRef="#br0" timeOffset="-174657.44">6650 11183 0,'0'-18'16,"-18"36"-16,36-18 0,-36 0 15,1 0 1,-1 18-16,0-18 0,1 17 16,-1 1-16,0 0 15,1-1-15,-1 1 0,18 0 16,0 17-16,0-18 15,0 1-15,0 0 0,18-1 16,-1-17-16,1 18 16,0-18-16,17 0 0,-17-18 15,-1 1-15,1-1 0,-1 0 16,1 1-16,0-18 16,-18 17-16,0-17 0,0-1 15,-18 1-15,-17-18 16,17 18-16,-17 17 15,17 18-15,1 0 0,-1 0 16,0 0-16</inkml:trace>
  <inkml:trace contextRef="#ctx0" brushRef="#br0" timeOffset="-174305.19">7179 11236 0,'0'0'0,"0"-18"16,0 1-1,18 17 1,-1 0 0,-17 17-16,18 1 0,-18 0 15,18 17-15,-18-17 16,17 17-16,-17-18 0,0 19 15,0-19-15,0 36 16,0-35-16,-17-18 16,17-18-1,0 1 1,0-1-16,0-17 0,17-1 16,1-16-16,17-1 0,-17 0 15,17 0-15,0 17 16,-17-16-16,17 34 0,-17-17 15</inkml:trace>
  <inkml:trace contextRef="#ctx0" brushRef="#br0" timeOffset="-173368.18">7796 11218 0,'0'0'0,"-17"0"15,-19-17 1,19-1-16,-1 18 0,1 0 16,-1 0-16,0 0 15,18 18-15,0-1 16,0 1-1,0 0-15,18-18 16,0 0-16,-1 17 0,1-17 16,-1 0-16,1 0 15,0-17-15,17 17 0,-17-18 16,-18 0-16,17 1 16,-17-1-16,0 0 0,-17 1 15,-1-1-15,0 18 16,1 0-16,-19 18 15,19-1-15,-1 1 0,1 0 16,-1 17-16,0 0 0,18 1 16,0-19-16,0 18 15,18 1-15,0-19 0,17 19 16,0-19-16,0-17 16,18 18-16,-17-18 0,16-18 15,1 1-15,0-1 16,-17 0-16,17 1 0,-18-19 15,-18 1-15,19 0 0,-19 0 16,-17-1-16,0 1 16,0-18-16,0 35 0,0-17 15,18 18-15,-18-1 16,18 18-16,-1 0 0,1 0 16,0 0-16,-1 18 0,18-1 15,-17 18-15,17-17 16,-17 17-16,0 1 0,-1-1 15,1 0-15,-18 1 16,0-1-16,-18 0 0,1 0 16,-19-17-16,1 17 0,0-17 15,0 0-15,-1-18 16,1 0-16,17 0 0,1-18 16,17 0-16,17-17 0,1-18 15,17 0-15,1 0 16,-1-17-16,18-1 0,-18-17 15,18 17-15,0-17 16,0 35-16,-18-17 0,18 17 16,-18 18-16,1-1 15,-19 19-15,1 17 0,-1 0 16,1 0-16,0 17 0,-18 19 16,0-1-16,17 18 15,-17 17-15,0 1 0,0-1 16,-17 19-16,17-19 15,-18 1-15,18-1 0,0-17 16,0 0-16,0 0 0,0-18 16,0-17-16,0 0 15,18-18-15</inkml:trace>
  <inkml:trace contextRef="#ctx0" brushRef="#br0" timeOffset="-173196.5">8714 11112 0,'0'0'0,"-18"-17"0,0-1 16,18 1 0,18-1-16,17 0 15,1 18-15,-1-17 0,35-1 16,1 0-16,-1 1 16,19-1-16,-19 0 0,18 1 15,-17 17-15,0 0 0</inkml:trace>
  <inkml:trace contextRef="#ctx0" brushRef="#br0" timeOffset="-170579.18">4904 3122 0,'-18'-35'16,"18"17"-1,0 36 17,0-1-17,0 1-15,18 0 16,-18-1-16,0 1 0,17 17 16,-17-17-16,18 0 15,0-18-15,-1 17 0,1-17 16,-1 0-16,19 0 0,-19 0 15,19-17-15,17-1 16,-18-17-16,18-1 0,0 1 16,0 0-16,-1-18 0,-16 0 15,17 18-15,0-18 16,-18 0-16,0 18 0,18-1 16,-18 19-16,1-1 0,-19 0 15,19 18-15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12T12:13:13.80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15469 723 0,'0'0'0,"18"-35"15,0 35-15,-18-18 0,0 1 31,0 34 32,0 1-47,0 0-16,0-1 0,0 1 15,0 17-15,0-17 0,0-1 0,0 19 16,0-19-16,0 19 0,0-19 0,0 1 15,0 17-15,0-17 0,0-1 0,0 1 16,0 0-16,0-1 0,0 1 16,0-36-1,0 1 1,-18-1-16,18-17 0,0 17 16,0-17-16,-18 17 0,18-17 0,0 0 15,0-1-15,0 1 0,0 0 0,0 0 16,0-1-16,0 1 0,0 17 15,0 1-15,0-1 0,0 0 0,18 18 16,-18 18 0,18-18-16,-18 18 0,0-1 0,17 1 15,1 0-15,-18 17 0,17-17 0,1 17 16,0-18-16,17 19 0,-17-1 0,-1-17 16,1-1-16,17 19 0,-17-19 15,0 1-15,17-1 0,-18 1 0,1-18 16,0 18-16,-1-18 0,1 0 0,0 0 15,-1 0-15,1-18 0,0 18 16,-18-18-16,17 1 0,1-18 0,-18 17 16,0-17-16,0 17 0,17-17 0,-17-1 15,0 1-15,0 0 0,0 0 0,0 17 16,-17-17-16,17 17 0,0 0 0,0 1 16,-18 17-16,18-18 0,-17 18 15,17 18 1,0-1-16,0 1 15,0 0-15,0-1 0,0 1 0,0 0 16</inkml:trace>
  <inkml:trace contextRef="#ctx0" brushRef="#br0" timeOffset="435.14">16439 882 0,'0'0'15,"0"-18"-15,18-17 16,-18 17-16,0 1 0,0-1 16,-18 0-16,1 18 15,-1 0-15,1 0 16,-36 18-16,35 0 16,0-1-16,18 1 0,-17 0 0,-1-1 15,0 1-15,1 17 0,-1-17 0,18 17 16,0-17-16,-18 17 0,18-17 0,0-1 15,18 1-15,-18 0 0,18-18 0,-1 17 16,1-17-16,0 0 0,-1 0 16,1-17-16,0 17 0,-1-18 0,1 0 15,0 1-15,-18-1 0,17-17 16,-17 17-16,0 0 0,18-17 0,-18 18 16,0-19-16,0 19 0,0-1 0,0 0 15,0 1-15,0-1 0,17 18 31,-17 18-31,18-1 0,0 1 16,-18 0-16,17-1 0,1 1 16,-18 0-16,18-1 0,-18 1 0,17-1 15,1 1-15,0 0 0,-1-1 16,1-17-16,-1 18 0</inkml:trace>
  <inkml:trace contextRef="#ctx0" brushRef="#br0" timeOffset="630.77">16827 811 0,'0'0'0,"0"-17"0,0-1 0,0 0 31,0 36-15,0 0-16,18-1 16,-18 1-16,0 0 0,0-1 0,0 1 15,18 0-15,-18-1 0,0 1 0,0-1 16,17 1-16,-17 0 0,0-1 0,18-17 15,-18 18-15,0 0 0</inkml:trace>
  <inkml:trace contextRef="#ctx0" brushRef="#br0" timeOffset="782.62">16898 582 0,'0'0'0,"-18"-18"16,1-34-16,-1 52 15,0-18-15,1 0 0,-1 18 16,18 18 0,-17-18-16,17 18 15</inkml:trace>
  <inkml:trace contextRef="#ctx0" brushRef="#br0" timeOffset="1344.9">17304 776 0,'0'0'0,"0"-18"0,0 36 16,-18-18-16,18 18 16,0-1-16,0 1 0,0 0 0,0-1 15,0 1-15,0 0 0,0-1 0,0 1 16,18-1-16,-18 1 0,0 0 15,17-1-15,-17 1 0,0 0 16,18-18-16,-18 17 0,18-34 16,-1-1-1,-17 0-15,18 1 0,-18-1 16,0 0-16,18 1 0,-18-1 0,17-17 16,-17 17-16,0 1 0,18-1 0,-18 0 15,0 1-15,0 34 31,0 1-31,17 0 16,-17-1-16,18-17 16,0 0-16,-18 18 0,17-18 0,1 0 15,0 0-15,-1 0 0,1 0 0,0-18 16,-1 18-16,1-17 0,0 17 0,-1-18 16,1 18-16,-18-18 0,17 1 0,-17-1 15,18 0-15,-18 1 0,0-1 0,0 1 16,-18-1-16,18 0 0,-17 1 0,-1-1 15,1 18-15,-1 0 0,0 0 16,1 18-16,-1-1 0,0 1 16,18 0-16,-17-1 0,17 18 0,0-17 15,0 17-15,0-17 0,0 17 16,0-17-16,17 17 0,-17-17 0,18-1 16,17 19-16,-17-19 0,17 1 0,0 0 15,1-1-15,-1-17 0,18 18 0,-18-18 16</inkml:trace>
  <inkml:trace contextRef="#ctx0" brushRef="#br0" timeOffset="2047.42">19032 582 0,'0'0'16,"0"-18"-16,0 1 15,0 34 1,0 1-16,0 0 16,0-1-16,0 1 0,-17 0 0,17-1 15,0 19-15,0-19 0,-18 18 0,18-17 16,0 0-16,0 17 0,0-17 0,0 17 16,0-17-16,0-1 0,0 1 0,0-1 15,18 1-15,-18 0 0,0-1 0,17 1 16,-17-36-1,0 1 1,0-1-16,0 0 0,0-17 0,0 18 16,0-19-16,-17 1 0,17 0 15,-18-1-15,0 1 0,1-18 0,17 18 16,-18-18-16,1 18 0,17 0 0,-18-1 16,18 1-16,0 17 0,0 1 0,18-1 15,-18 0-15,17 1 0,1 17 0,-1-18 16,1 18-16,0 0 0,-1 0 0,19 18 15,-19-18-15,19 17 0,-1 1 0,-18 0 16,19-1-16,-19 1 0,19 0 0,-19-1 16,1 19-16,-18-19 0,18 1 15,-18 17-15,0-17 0,0-1 0,0 19 16,0-19-16,-18 1 0,0 0 0,1-1 16,-1-17-16,0 18 0,1-1 0,-1-17 15,0 0-15,-17 18 0,18-18 0,-19 0 16,19 0-16,-1 18 0,0-18 0,1 0 15,-1 0-15,18-18 0,18 18 16,-1 0-16,1 0 16,0 0-16,-1 0 0,19 0 0,-19 0 15,1 0-15,17 0 0,-17 0 0,17 18 16,-17-18-16,17 17 0,-17-17 0,17 18 16,-18 0-16,1-1 0,0 19 0,-18-19 15,17 1-15,-17-1 0,0 1 16,0 0-16,0-1 0,-17 1 0,17 0 15,-36-1-15,19 1 0,-1-18 0,1 18 16,-19-18-16,1 0 0,17 0 0,-17 0 16,0 0-16,0 0 0,17 0 0,-17 0 15,17-18-15,0 18 0,1-18 0,17 1 16</inkml:trace>
  <inkml:trace contextRef="#ctx0" brushRef="#br0" timeOffset="3345.4">19756 811 0,'0'-17'16,"0"-1"0,-18 18-16,0 0 15,-17 18-15,17-1 16,1-17-16,17 18 0,-18 0 15,0-18-15,18 17 0,0 1 0,-17 0 16,17-1-16,0 1 0,0-1 16,35 36-1,-17-53-15,-18 18 0,17-18 0,1 0 16,-18 18-16,18-18 0,-1 0 0,1 0 16,-18-18-16,18 18 0,-1-18 0,1 1 15,-18-1-15,17 18 0,-17-18 16,0 1-16,0-1 0,0 1 0,0-1 15,0 0-15,-17 1 0,17-1 0,0 0 16,0 1-16,-18-1 0,18 36 31,0-1-31,0 1 0,0 0 16,0-1-16,0 1 0,0 0 0,18-1 16,-18 1-16,17-1 0,1 1 15,0-18-15,-1 18 0,1-18 0,0 0 16,17 17-16,0-17 0,-17 0 15,17 0-15,0-17 0,1 17 0,-19-18 16,19 18-16,-19-18 0,1 1 0,0 17 16,-1-18-16,1 1 0,-18-1 15,-18 18 17,18 18-32,0-1 15,0 1-15,0-1 16,18 1-16,-1 0 15,1-1-15,0-17 16,-1 0-16,1 0 0,0 0 16,-1-17-16,1 17 0,0-18 0,-1 0 15,1 18-15,-1-17 0,1-1 0,0 1 16,-18-1-16,17 0 0,-17 1 0,18-19 16,-18 19-16,0-1 0,0 0 0,0 1 15,18 17-15,-18 17 16,0 1-16,0 0 15,0-1-15,0 1 0,17 0 0,19 70 16,-36-53-16,17 18 16,1-18-16,-1 1 15,1 17-15,-18-1 0,0 1 16,0-17-16,-18 17 16,1-1-16,-1-16 0,1-1 15,-1-17-15,-17-1 0,17-17 16,-17 0-16,17-17 15,18-19-15,-18 19 0,18-19 16,0 1-16,18-18 0,0 18 0,-1 0 16,1-1-16,0 1 0,17 0 0,-17 0 15,-1 17-15,1-17 0,17 17 0,-17-17 16,-1-1-16,1 19 0,0-18 0,-1 17 16,1-17-16,0-1 0,-1 19 0,-17-19 15,18 19-15,-18-1 0,0 1 16,-18 17-16,18-18 0,-17 18 15,-1 0-15,0 0 0,18 18 16,-17-18-16,-1 17 0,0 1 16,18-1-16,0 1 0,0 0 0,0-1 15,0 1-15,0 0 0,18-1 0,-18 1 16,18 0-16,-1-1 0,-17 1 0,18-1 16,0 1-16,-1-18 0,1 18 0,0-18 15,-1 0-15,1 0 0,-1 0 0,1 0 16,0 0-16,-1-18 0,1 0 0,17 18 15,-35-17-15,18-1 0,0 1 0,-1-1 16,1 0-16,-18-17 0,17 17 16,-17-17-16,18 17 0,-18-17 0,0 18 15,0-19-15,0 19 0,18-1 0,-18 0 16,0 1-16,17 17 16,1 0-1,0 17-15,-1 1 16,1-18-16,0 18 0,-1-1 0,18 1 15,-17 0-15,0-1 0,17 1 0,-17-1 16,17 1-16,-17 17 0,-1-17 0,-17 0 16,0-1-16,0 1 0,0 0 15,0-1-15,-17 1 0,-1-1 0,0 1 16,1-18-16,-19 18 0,19-18 0,-19 17 16,19-17-16,-18 0 0,-1 0 0,19 0 15,-19-17-15,19 17 0,-19-18 0</inkml:trace>
  <inkml:trace contextRef="#ctx0" brushRef="#br0" timeOffset="5235">16916 1834 0,'0'-17'16,"0"34"62,0 1-63,0 0-15,0-1 16,0 19-16,0-19 0,0 19 16,0-1-16,0 0 15,0 0-15,0 1 0,0-19 16,0 19-16,0-19 0,0 1 16,0-1-16,0 1 15,0-36 16,0-17-31,-18 0 16,18 17-16,-18-35 0,1 18 16,17-18-16,-18 18 15,0-18-15,18 18 0,0-1 16,-17 1-16,17 0 16,0 17-16,17 1 0,-17-1 15,18 0-15,0 1 16,17 17-16,-17 0 15,-1 0-15,1 0 0,0 17 16,-1 1-16,19 0 16,-19-1-16,-17 19 0,18-19 15,-18 18-15,0-17 0,0 17 16,0-17-16,-18 0 16,1-1-16,-1 1 0,-17 0 15,17-18-15,0 17 16,1-17-16,-1 0 0</inkml:trace>
  <inkml:trace contextRef="#ctx0" brushRef="#br0" timeOffset="6194.82">17304 2152 0,'0'0'0,"-18"0"0,0-18 15,1 1 1,17-1 0,17 18-1,1 0 1,0 0-1,-1 0-15,1 0 0,17 18 16,-17-1-16,17 1 16,-17 0-16,17-1 0,-17 1 15,-1-1-15,1 19 0,-18-19 16,0 1-16,0 0 16,0-1-16,0 1 0,-18 0 15,1-18 1,-1 0-16,0-18 0,18 0 15,-17 1-15,17-1 0,0-17 16,0 17-16,17-17 16,-17 0-16,18-1 0,0 1 15,17 0 1,-17 17-16,17 0 0,-17 18 16,-1 0-16</inkml:trace>
  <inkml:trace contextRef="#ctx0" brushRef="#br0" timeOffset="6543.81">17939 2081 0,'-18'0'16,"0"0"0,1 0-16,-1 0 15,1 0-15,-1 18 0,0 0 16,1-1-16,-1 1 0,18 0 15,0-1-15,0 1 16,0 17-16,0-17 0,18-1 16,-1 1-16,1 0 15,0-1-15,17-17 0,0 0 16,0 0-16,-17 0 0,17-17 16,-17-1-16,17 0 15,-35-17-15,18 17 0,-18 1 16,0-18-16,-18-1 15,1 19-15,-19-19 0,19 19 16,-19-1-16,1 18 0,17 0 16,-17 0-16,18 0 15,-19 0-15,36 18 0</inkml:trace>
  <inkml:trace contextRef="#ctx0" brushRef="#br0" timeOffset="7029.58">18274 1729 0,'0'0'0,"18"-89"16,-18 54-16,0 17 0,0 1 16,0-1-16,0 53 15,0-17-15,0 17 16,17 18-16,-17-17 15,18 17-15,-18-1 0,17 1 16,1 0-16,0 0 16,-1 0-16,1-18 0,0 1 15,-1-1-15,1 0 0,-18-17 16,18-1-16,-18-34 31,0-1-31,0 1 16,0-19-16,0 1 0,0 0 15,0 17-15,17-17 16,-17 17-16,18-17 0,17 17 16,-17 18-16,17 0 0,-17 0 15,17 0-15,0 18 16,0 0-16,-17-1 0,0 1 16,-18 17-16,0 0 15,0 1-15,-18-1 0,-17 0 16,17-17-16,-35 17 0,18-17 15,-18 17-15,18-17 16,-18-18-16,18 0 0,-1 0 16,1 0-16,17-18 15</inkml:trace>
  <inkml:trace contextRef="#ctx0" brushRef="#br0" timeOffset="11002.62">19632 2046 0,'0'0'0,"-18"0"0,1 0 15,-1 0-15,1 18 16,-1-18-1,0 0 1,18 17-16,18-17 47,0 0-47,-1 0 0,18 18 16,1-18-16,-1 0 15,0 0-15,18 0 0,-18-18 16,1 18-16,-1 0 15,-17 0-15,-1 0 0,1 0 16</inkml:trace>
  <inkml:trace contextRef="#ctx0" brushRef="#br0" timeOffset="11218.76">19367 2293 0,'0'18'16,"18"-18"-16,0 0 0,-1 0 15,19-18-15,-1 18 0,0-18 16,18 18-16,-18 0 16,18-17-16,0 17 0,0-18 15,-18 18-15,18 0 16</inkml:trace>
  <inkml:trace contextRef="#ctx0" brushRef="#br0" timeOffset="12028.51">21131 1834 0,'0'0'0,"-17"0"0,17-17 16,0-1-1,-18 18-15,18-17 16,0-1 15,0 0-31,0 1 16,0-1 0,0 0-16,18 1 0,-18-1 15,17 18-15,-17-18 0,18 1 16,0-1-1,-1 0-15,1 18 16,0 0-16,-1 0 0,1 0 16,-1 0-16,19 0 15,-19 0-15,19 0 0,-19 0 16,19 0-16,-1 0 16,-17 0-16,17-17 0,-18 17 15,1 0-15,0 0 0,-18 17 47,0 1-31,0 0-16,0-1 0,0 1 15,0 17-15,0 1 0,17-1 16,-17 0-16,0 18 16,0-18-16,0 18 0,0-17 15,0-1-15,18 18 16,-18-18-16,0 0 0,0 1 15,0-19-15,0 18 0,0-17 16,-18 0 0,1-18-16</inkml:trace>
  <inkml:trace contextRef="#ctx0" brushRef="#br0" timeOffset="12221.43">21290 2064 0,'0'0'0,"-18"-18"16,36 18 0,0-18-16,-1 18 15,19 0-15,-1 0 16,0 0-16,1-17 0,16 17 16,-16 0-16,-1 0 15,18-18-15,-18 18 0,0 0 16</inkml:trace>
  <inkml:trace contextRef="#ctx0" brushRef="#br0" timeOffset="12682.16">22137 1799 0,'0'0'0,"0"-35"0,0 17 16,0 1 0,-18 17 15,18 17-31,0 1 16,-17 0-16,17-1 15,-18 18-15,18-17 0,0 17 16,0 1-16,0-1 15,0-17-15,18 17 0,-1 0 16,1-17-16,-1-1 0,19 1 16,-1-18-16,0 18 15,18-18-15,-18 0 0,18-18 16,-17 18-16,17-18 16,-18 1-16,0-19 0,0 19 15,-17-18-15,0-1 0,-18 1 16,0-18-16,0 0 15,-18 18-15,-17-18 0,-1 18 16,1-1-16,0 1 16,-18 17-16,0 18 0,0 18 15,0 0-15,0 17 0,-17 0 16,17 18-16</inkml:trace>
  <inkml:trace contextRef="#ctx0" brushRef="#br0" timeOffset="13204.45">20779 2558 0,'0'0'0,"-36"0"15,19 0-15,-1 0 16,0 0-16,18-18 16,18 18-1,0 0 1,17 0-16,0-18 0,18 18 16,18-17-16,-1 17 15,124-18-15,-70 0 16,-1 1-16,1 17 15,17-18-15,-18 1 0,18 17 16,-17-18-16,-1 18 0,1-18 16,-18 1-16,-1 17 0,-16-18 15,-1 0-15,-18 18 16,-17-17-16,0-1 16,0 18-16,-18-18 0,-17 18 15</inkml:trace>
  <inkml:trace contextRef="#ctx0" brushRef="#br0" timeOffset="13780.04">21467 2752 0,'0'17'16,"17"-17"-1,1 0 1,17 0-16,-17 0 15,17 0-15,0 0 0,18 0 16,-18 0-16,1 0 16,17 0-16,-18 0 0,0-17 15,-17 17-15,17 0 0,-17-18 16,-1 18-16,1 0 16,-18-18-16,-18 18 15,1 0 1,-19 0-16,19 0 0,-1 0 15,-17 0-15,17 18 0,1-18 16,-1 0-16,0 18 16,1-18-16,17 17 15,0 1 1,0 0-16,0-1 0,17 1 16,-17 17-1,0-17-15,18-1 0,-18 1 16,18 17-16,-18-17 0,0 0 15,17-1-15,-17 19 16,0-19-16,18 1 16,-18-1-16</inkml:trace>
  <inkml:trace contextRef="#ctx0" brushRef="#br0" timeOffset="14158.37">22313 2840 0,'53'-18'16,"-53"1"-1,18 17-15,-1 0 0,-17 17 32,0 1-17,0-1-15,0 1 0,0 0 16,-17-1-16,17 19 15,0-19-15,0 1 0,0 0 16,0 17 0,17-17-16,1-18 0,0 17 15,17-17-15,-17 0 0,17-17 16,0 17-16,-17-18 16,17 0-16,-17 1 0,17-1 15,-35 0-15,0 1 0,0-19 16,0 19-16,-35-1 15,17 0-15,-17 1 0,-18-1 16,18 1-16,-18 17 0,0 0 16,0 0-16,18 0 15</inkml:trace>
  <inkml:trace contextRef="#ctx0" brushRef="#br0" timeOffset="23958.94">3651 2328 0,'0'-17'0,"-17"17"32,17-18-32,0 36 46,0-1-14,0 1-32,0 0 0,0-1 15,0 19-15,0-1 0,0 0 16,17 18-16,-17-18 16,0 18-16,18 0 0,-18-18 15,18 18-15,-18 0 0,0-18 16,17 1-16,-17 17 15,0-18-15,0-17 0,0 17 16,0 0-16,0-17 16,-17-1-16,17 1 15,-18-18 1,18-18 0,0 1-16,-18-1 0,18 1 15,-17-1-15,17-17 16,0-54-16,-18 54 15,18-18-15,0 18 16,0-18-16,0 0 0,0 0 16,0 0-16,0 18 0,0-18 15,18 18-15,-18-18 16,0 18-16,0-1 0,0 1 16,17 0-16,-17-1 0,0 19 15,18-1-15,0-17 16,-18 17-16,17 1 0,1 17 15,-1-18-15,1 0 16,0 1-16,17 17 0,-17 0 16,17 0-16,-17 0 0,17 0 15,-18 0-15,19 17 16,-19 1-16,1 0 0,0-1 16,-1 19-16,-17-19 15,18 18-15,-18-17 0,0 17 16,-18-17-16,1 0 0,-1 17 15,0-17-15,-17-1 16,17 1-16,-17 0 0,0-1 16,0 1-16,-1-1 15,1-17-15,17 18 0,-17-18 16,18 0-16,-1 0 0,0 0 16</inkml:trace>
  <inkml:trace contextRef="#ctx0" brushRef="#br0" timeOffset="24891.17">4833 1782 0,'0'-18'0,"-18"18"47,18 18-47,-17-1 16,-1 1-1,0-1-15,1 19 0,17-19 16,-18 19-16,1-19 0,17 19 16,-18-1-16,18 18 15,-18-18-15,18 18 0,0 0 16,0 0-16,0 0 15,0 17-15,18 1 0,-18-1 16,18 19-16,-1-19 0,1 18 16,17-17-16,0-1 15,1 1-15,-1-18 16,0 0-16,1 0 0,16-18 16,-16 0-16,-1 1 0,0-19 15,1 1-15,-1-18 0,-18 17 16,19-17-16,-19-17 15,1 17-15,-18-18 16,0 1-16</inkml:trace>
  <inkml:trace contextRef="#ctx0" brushRef="#br0" timeOffset="28284.9">5539 706 0,'0'0'0,"0"-18"16,17 18-16,-17-18 0,18 18 16,-18-17-16,0 34 31,-18-17-15,1 36-1,-1-19-15,18 1 0,-18-1 0,1 1 16,-1 0-16,0 17 0,1-17 0,-1-1 0,0 19 15,1-19-15,-1 18 0,-17-17 16,17 0-16,1 17 0,-1-17 0,0-1 16,18 1-16,-17-18 0,-1 18 0,18-1 15</inkml:trace>
  <inkml:trace contextRef="#ctx0" brushRef="#br0" timeOffset="28564.9">5221 758 0,'0'0'0,"18"0"16,-18-17-16,17 17 16,-17 17-1,18-17-15,-18 18 0,18-18 0,-18 18 16,17-1-16,1-17 0,-18 18 0,18 0 15,-1-1-15,1 1 0,-1 0 0,1-18 16,0 17-16,-1 1 0,-17-1 0,18 1 16,0 0-16,-18-1 0,17 1 0,1 0 15,-18-1-15,18-17 0,-18 18 16,17 0-16</inkml:trace>
  <inkml:trace contextRef="#ctx0" brushRef="#br0" timeOffset="29044.92">6244 847 0,'-17'0'15,"17"17"1,17-17 0,1 0-1,-1 0-15,1 0 16,0 0-16,17 0 0,-17 0 0,17 0 15,-17 0-15,17 0 0,-18 0 0,19 0 16,-19-17-16,19 17 0,-19 0 0,1 0 16,0 0-16,-1 0 0,-17-18 15</inkml:trace>
  <inkml:trace contextRef="#ctx0" brushRef="#br0" timeOffset="29823.69">7673 635 0,'0'0'0,"0"18"47,0-1-47,0 1 0,0 0 16,0-1-16,0 1 15,0-1-15,18 1 0,-18 0 0,17-1 16,-17 1-16,18-18 0,-18 18 0,17-1 16,1-17-16,0 18 0,-1-18 0,1 0 15,0 0-15,-1 0 0,1 0 16,0-18-16,-1 18 0,1-17 0,-1-1 15,1 0-15,0 18 0,-18-17 0,17-1 16,1 0-16,-18 1 0,0-1 0,18 1 16,-18-1-16,0 0 0,0 1 0,17-1 15,-17 0-15,0 1 0,18 17 16,-18 17 0,18 1-1,-18 0-15,0-1 0,17 1 0,-17 0 16,0 17-16,0 0 0,18-17 0,-18 17 15,18 0-15,-18 1 0,0-1 0,17 0 16,-17 0-16,18 1 0,-18-1 16,0 0-16,0 1 0,0-1 15,0-18-15,0 19 16,0-19-16,-18 1 0,1 0 16,-1-1-16,0-17 0,1-17 15,-1 17-15,0-18 0,18-17 16,-17-1-16,17 19 0,0-18 0,0-1 15,0 1-15,17 0 0,1 17 0,17-17 16,-17 17-16,0 0 0,17 1 0,0-1 16,-17 1-16,17-1 0,0 0 0,-17 1 15,17 17-15,-17 0 0,-1-18 0,1 18 16,0 0-16,-1 0 0</inkml:trace>
  <inkml:trace contextRef="#ctx0" brushRef="#br0" timeOffset="33119.32">4198 2575 0,'0'0'16,"0"-53"-16,0 18 0,18-18 0,-1 0 15,1 18-15,0-18 0,-1 0 16,19 18-16,-1-18 15,-18 18-15,19-1 0,-36 19 16,0-19-16,0 19 0,-18 17 16,-35 0-16,0 0 15,-17 17-15,-1 1 0,-17 17 16,0 1-16,-18-1 16,18 18-16,0 0 0,17 17 15,0-17-15,18 18 16,18-18-16,35 17 0,0-17 15,18 0-15,35 0 0,0-18 16,17 1-16,18-19 16,18 1-16,18-18 0,-1-18 15,18 1-15,0-19 16,-17-17-16,-1 18 0,-17-18 16,-18 0-16,-17 0 0,-18 18 15,-53-18-15,0 18 16,-18 0-16,-35-1 0,0 19 15,-17-1-15,-1 18 0,1 0 16,-1 18-16,1 17 16,-19 0-16,19 18 0,17 18 15,0-1-15,0 1 16,35 17-16,18-17 0,0 17 16,36-18-16,-1-17 0,36 0 15,17 0-15,18-35 16,17 17-16,1-35 0,17 0 15,0-18-15,-35 1 16,-1-1-16,-16-17 0,-19 0 16,-35-18-16,-17 17 15,-36 1-15,1 0 0,-36-1 16,-18 1-16,1 18 0,-18-1 16,-1 18-16,-16 0 15,16 18-15,1-1 0,18 18 16,17 1-16,0 17 0,35-18 15,18 18-15</inkml:trace>
  <inkml:trace contextRef="#ctx0" brushRef="#br0" timeOffset="33481.35">7955 1870 0,'0'0'0,"0"-18"15,0 36 17,-35 17-32,17-17 15,-17 17-15,0 0 0,-1 0 16,1 1-16,0 17 16,0-18-16,17 18 15,-17-18-15,17 0 0,0 1 16,18-19-16,0 1 0</inkml:trace>
  <inkml:trace contextRef="#ctx0" brushRef="#br0" timeOffset="33688.54">7532 1976 0,'-18'0'0,"36"0"0,-36-18 16,18 36-16,18-18 15,-1 17-15,1 1 0,17 17 16,-17 0-16,17 1 16,1-1-16,-1 0 0,-18 0 15,19 1-15,-1-1 16,18 0-16,-18 1 0,0-19 16</inkml:trace>
  <inkml:trace contextRef="#ctx0" brushRef="#br0" timeOffset="33968.26">8484 2222 0,'0'0'0,"-17"0"16,17-17-1,17 17 1,1 0 0,17 0-16,-17 0 15,35-18-15,-18 18 0,18 0 16,0 0-16,0-17 0,0 17 16,0 0-16,-18 0 15,0-18-15,0 18 0</inkml:trace>
  <inkml:trace contextRef="#ctx0" brushRef="#br0" timeOffset="34854.35">9684 1870 0,'0'0'0,"-18"-18"15,0 18-15,1 0 16,17 18 0,0-1-16,0 1 0,0 0 15,0 17-15,0 0 16,0-17-16,0 17 0,0 0 16,0 1-16,0-1 15,0 0-15,0-17 0,0 17 16,0-17-16,0-1 15,-18-34 1,18-1-16,0 0 16,-17 1-16,17-18 15,0-1-15,0 1 0,-18-18 16,18 0-16,0 0 0,0 0 16,18 0-16,-1 1 15,-17 16-15,18 1 0,-1 0 16,1 17-16,0 0 15,-1 1-15,19 17 0,-19 0 16,1 35 0,0-17-16,-18-1 0,0 19 15,-18-1-15,18 0 0,-18-17 16,-17 17-16,17-17 16,1 17-16,-19-17 0,19-1 15,-18 1-15,17 0 0,0-18 16</inkml:trace>
  <inkml:trace contextRef="#ctx0" brushRef="#br0" timeOffset="35251.71">10037 1870 0,'0'0'0,"0"-18"15,0 0-15,0 1 0,17 17 16,1 0 0,-18 17-1,0 1-15,17 0 16,-17 17-16,0-17 0,0 17 16,0 18-16,0-18 15,0 0-15,0 1 0,0-1 16,0 0-16,0 0 0,0-17 15,0 0-15,0-1 16</inkml:trace>
  <inkml:trace contextRef="#ctx0" brushRef="#br0" timeOffset="36198.22">10389 2011 0,'0'0'0,"-17"-18"16,-1 1-16,0 17 16,1 0-16,-1 17 15,0-17-15,1 18 16,-1-1-16,1 1 0,17 0 16,-18 17-16,18-17 15,0-1-15,18 1 0,-18 0 16,17-1-16,1 1 15,-1-18-15,19 0 0,-19 0 16,1 0-16,17-18 0,-17 18 16,17-17-16,-17-1 15,17-17-15,-17 17 0,-18-17 16,17 17-16,-17 0 16,18 1-16,-18-1 0,0 1 15,-18 17-15,1 0 16,17 17-1,0 1-15,0-1 0,0 1 16,0 0-16,0-1 16,17 1-16,1 0 0,0-1 15,-1-17-15,1 0 0,17 0 16,-17 0-16,17 0 16,-17-17-16,-1-1 0,19 0 15,-19 1-15,1 17 16,0-18-16,-18 0 0,17 18 15,-17 18 1,18 0 0,0-1-1,-1-17 1,1 0-16,-1 0 16,1 0-16,-18-17 0,18-1 15,-1 0-15,1 1 16,0 17-16,-18-18 0,17 1 15,1 17 1,-18 17 0,0 1-16,0 17 0,18 0 15,-18 1-15,17 17 16,-17-1-16,0 19 0,0-18 16,0 18-16,0-1 0,-17 1 15,-1-1-15,-17-17 16,-1 0-16,1 0 0,17-35 15,-17-1-15,0-17 16,17 0-16,1-17 0,17-19 16,0-17-16,17 0 0,1-17 15,17-18-15,-17 17 16,17-17-16,18 0 0,-18 17 16,1 1-16,-1 17 15,0 17-15,-17 19 0,17-1 16,-17 1-16,-1 17 0,1 17 15,-18 1-15,18-1 16,-18 19-16,0-1 0,0 0 16,0 1-16,0-1 15,0 0-15,0 0 0,0 1 16,0-1-16,0-17 0,0-1 16</inkml:trace>
  <inkml:trace contextRef="#ctx0" brushRef="#br0" timeOffset="36342.76">11271 1764 0,'0'0'0,"-17"-18"16,17 36-1</inkml:trace>
  <inkml:trace contextRef="#ctx0" brushRef="#br0" timeOffset="37068.75">11571 1870 0,'0'0'0,"-18"0"31,18 17-31,-17 19 16,17-19 0,0 1-16,0 17 0,0-17 15,0 17-15,0-17 16,0-1-16,0 1 0,17 0 16,1-18-16,0 0 15,-1 0-15,1-18 16,17 0-16,-17 1 0,17-1 15,-17-17-15,-1 17 0,19 1 16,-19-1-16,-17 0 16,0 36-1,0 0 1,0-1-16,0 1 16,18-1-16,0-17 15,-1 0-15,1 18 16,0-18-16,17 0 0,-17 0 15,-1-18-15,1 18 16,-18-17-16,0-1 16,-18 18-16,1 0 15,-1 18-15,0-18 16,-17 17-16,17 1 0,1 0 16,-1-18-16,0 17 15,18 1-15,0 0 16,18-18-16,0 0 15,-1-18-15,1 0 16,0 1-16,-1-1 0,1 0 16,17-17-16,-17 18 15,-1-1-15,1 0 0,0 1 16,-1-1-16,1 18 0,0 0 16,-18 18-16,0-1 15,0 1-15,-18 17 0,18 18 16,-35 53-1,17-36-15,0 1 0,1 0 16,-1-1-16,-17 18 0,17-17 16,1-1-16,-19 1 15,19-18-15,-1-18 0,0 0 16,-17-17-16,17 0 16,1-18-16</inkml:trace>
  <inkml:trace contextRef="#ctx0" brushRef="#br0" timeOffset="37487.25">7832 3016 0,'0'0'0,"0"-17"0,-18 17 0,0 0 16,1 0 0,-1 17-16,0 1 0,1 0 15,-1 17-15,1 0 16,-1 0-16,0 1 0,-17 17 16,17-1-16,-17-16 0,17 17 15,-17-18-15,18 0 16,-1 0-16,0 1 0,1-19 15</inkml:trace>
  <inkml:trace contextRef="#ctx0" brushRef="#br0" timeOffset="37682.17">7426 3052 0,'0'0'0,"18"-18"0,-1 36 16,1-1-16,17 1 15,-17-1-15,17 19 16,18-1-16,-18 18 16,18-18-16,0 0 0,0 1 15,0-1-15,0 0 0,0-17 16,0 0-16</inkml:trace>
  <inkml:trace contextRef="#ctx0" brushRef="#br0" timeOffset="37962.76">8555 3281 0,'0'0'0,"-35"0"15,17 0 1,36 0 0,-1 0-16,1 0 15,-1 0-15,19 0 0,17 0 16,0 0-16,0 0 16,-1 0-16,1 0 0,0-18 15,0 18-15</inkml:trace>
  <inkml:trace contextRef="#ctx0" brushRef="#br0" timeOffset="39423.53">9878 2999 0,'0'-18'0,"0"0"0,0 1 16,0-1-1,17 36 1,-17-1 0,0 19-16,0-19 0,0 19 15,0-1-15,0 18 16,-17-18-16,17 0 0,0 18 16,-18-18-16,18 1 0,0-1 15,0 0-15,0-17 16,-18 0-16,18-1 0,0-34 31,0-1-31,0 0 16,18 1-16,0-1 15,-18 0-15,17 1 0,-17-1 16,18 0-16,-18 1 0,18 17 16,-1 0-1,-17 17-15,18-17 0,0 18 16,-1-18-16,1 18 0,0-1 15,-1-17-15,1 18 16,17 0-16,-17-18 0,17 0 16,-17 0-16,17 0 15,-17 0-15,-1 0 0,1-18 16</inkml:trace>
  <inkml:trace contextRef="#ctx0" brushRef="#br0" timeOffset="40083">10354 3140 0,'0'17'31,"0"1"-15,0 0-1,0-1 1,0 1-16,0 0 16,0-1-16,18 1 15,-18-1-15,0 1 16,17-18 0,-17 18-16,0-1 31,18-17-31,-18 18 62,18-18-46,-18 18 0,17-1-16,1-17 15,-1 0 1,-17 18-16,18-18 0,0 0 15,-1-18-15,1 1 0,0 17 16,-1-18-16,1 0 16,0-17-16,-1 17 0,-17 1 15,18-18-15,-18 17 16,0 0-16,0 1 0,-18-1 16,18 0-16,-17 18 15,-1 18 1,18 0-16,-18-18 0,18 17 15,0 1-15,-17 17 16,17-17-16,0-1 0,0 1 16,0 17-16,17-17 15,-17 0-15,18-1 0,0 1 16,-1 0-16,19-18 0,-19 17 16,18-17-16,-17 0 15,17 0-15</inkml:trace>
  <inkml:trace contextRef="#ctx0" brushRef="#br0" timeOffset="40904.42">7056 3069 0,'0'0'0,"0"-17"15,0 34 1,0 1 0,17-1-16,-17 1 0,35 0 15,-17-1-15,17 19 0,1-19 16,-1 19-16,0-1 16,18 0-16,-18-17 0,18 17 15,-17 0-15,17-17 16,-1 0-16,-16-1 0,17 1 15,0-18-15,-18 0 16,0-18-16,18 18 0,-18-17 16,-17-1-16,17-17 0,-17 17 15,-1-17-15,-17-1 16,18 1-16,-18-18 0,0 18 16,0 0-16,-18-1 0,18 1 15,-17 18-15,17-1 16,-18 0-16,18 36 31,0 0-31,0 17 0,0 0 16,0 18-16,0 0 0,0 0 15,0 17-15,-17 1 16,-19 17-16,1 18 0,0-18 16,-1 18-16,-16 0 15,-1-18-15,17 18 0,-17-36 16,1 1-16,16 0 0,1-19 15,0-16-15,-1-1 16,19 0-16,-1-17 0,18 0 16</inkml:trace>
  <inkml:trace contextRef="#ctx0" brushRef="#br0" timeOffset="41926.81">10918 3228 0,'18'0'0,"-18"18"31,0-1-31,18 1 16,-18-1-16,0 1 0,0 0 16,17-1-16,-17 1 15,0 0-15,18-1 0,-18 1 16,0 0-16,0-1 15,18 1-15,-18-36 16,17 1 0,1-1-16,-18 0 15,18-17-15,-1 17 16,1-17-16,-1 0 0,19 17 16,-19-17-16,1 17 0,0 1 15,-1-1-15,1 18 16,0 0-16,-1 18 15,1-1-15,-18 19 16,18-19-16,-18 18 16,0-17-16,17 17 0,-17 1 15,0-19-15,18 1 0,-18 0 16</inkml:trace>
  <inkml:trace contextRef="#ctx0" brushRef="#br0" timeOffset="42195.43">11606 3175 0,'0'0'0,"0"-18"0,0 1 16,-17 17 0,-1 17-1,18 19-15,-18-19 16,18 1-16,0 17 0,0 0 15,0-17-15,0 17 0,0-17 16,18 17-16,0-17 16,17-18-16,0 18 0,1-1 15,-1-17-15,0 0 16,18-17-16,0-1 0,-18 0 16,1-17-16</inkml:trace>
  <inkml:trace contextRef="#ctx0" brushRef="#br0" timeOffset="42532.13">12100 2999 0,'0'0'0,"0"-89"16,0 72-16,-17-1 16,17 0-16,-18 36 15,18 17 1,-18-17-16,18 17 0,-17 1 16,17 17-16,0-18 15,0 18-15,0 17 16,17-34-16,-17-1 0,0-18 15,18 1-15,-18 0 16,18-18-16,-1 0 16,1-18-1,0 0-15,-1 1 0,1-1 16,-1 1-16,19-1 0,-19 0 16,19 1-16,-19 17 15,1 0-15,0 0 0,-1 17 16,1-17-16,-18 36 15,17-19-15,-17 18 0,0 1 16,0-19-16,0 36 0,0-35 16,0 17-16,-17 0 15</inkml:trace>
  <inkml:trace contextRef="#ctx0" brushRef="#br0" timeOffset="44501.83">8520 4904 0,'-18'0'16,"18"-18"-1,18 18-15,-1 18 32,-34-18 30,17 17-62,-18-17 16,18 18-1,0 0-15,0-1 0,0 1 16,0 17-16,0 0 0,0 1 16,0 17-16,-18-18 15,18 18-15,0 0 0,-17 17 16,17-17-16,-18 0 0,18 18 16,-18-18-16,1-1 15,17 1-15,-18 0 0,18-17 16,0 16-16,-18-34 15,18 17-15,0-17 0,0 0 16</inkml:trace>
  <inkml:trace contextRef="#ctx0" brushRef="#br0" timeOffset="44945.01">8326 5168 0,'0'0'0,"0"-70"15,17 17-15,1 17 0,-18 1 16,17 0-16,1 0 16,0 17-16,-1-17 0,19 17 15,-19 0-15,1 1 0,17-1 16,0 18-16,1 0 16,-1 0-16,0 18 0,-17 17 15,17 0-15,-17 1 16,0 17-16,-18-1 0,0 1 15,0 0-15,-18 0 16,-17 0-16,-1 0 0,1-18 16,0 1-16,-1-1 0,1 0 15,0-17-15,-18-1 16,35-17-16,-17 0 0,17 0 16,1-17-16</inkml:trace>
  <inkml:trace contextRef="#ctx0" brushRef="#br0" timeOffset="45443.51">9560 4727 0,'0'0'0,"0"-35"0,18 17 15,-18 1-15,0-19 0,0 19 16,0-1-1,-18 36 1,1-1 0,-1 19-16,0-19 15,1 36-15,-1 0 0,-17 0 16,17 18-16,-17-1 16,17 1-16,1 17 0,-19 0 15,19 0-15,17 0 0,-18 1 16,18-19-16,0 18 15,0 1-15,18-19 0,-1 1 16,19-1-16,-1 1 16,0-36-16,0 18 0,1-18 15,17 1-15,-18-19 0,0 1 16,0-18-16,-17 0 16,0 0-16</inkml:trace>
  <inkml:trace contextRef="#ctx0" brushRef="#br0" timeOffset="48413.94">11924 5133 0,'0'0'0,"0"-18"16,0 1-1,18 17 1,-18 17 15,0 1-31,0 0 0,0-1 16,17 18-16,-17-17 0,0 35 15,18-18-15,-18 1 16,17-1-16,1 0 0,0 0 16,-1-17-16,1 0 15,0-1-15,17 1 0,-17-18 16,17 0-16,-18-18 0,1 1 16,17-1-16,-17-17 15,17 17-15,-17-35 0,0 18 16,-1-18-16,18 18 15,-17-18-15,-18 0 0,18 18 16,-1-1-16,-17 19 16,18-1-16,-36 36 15,1-1-15,-1 19 16,18-1-16,-18 18 16,1-18-16,-1 36 0,1-18 15,-19 17-15,19 1 0,-1-1 16,0 1-16,-17-1 15,17 1-15,-17-1 0,0 1 16,17 0-16,-17-19 0,17 1 16,-17 0-16,17 0 15,1-35-15</inkml:trace>
  <inkml:trace contextRef="#ctx0" brushRef="#br0" timeOffset="54834.3">11324 4710 0,'0'-18'0,"0"0"16,-17 18 0,17-17-1,-18 17 16,18-18-15,-18 36 62,18-1-47,-17-17-31,17 18 16,0 0 0,0-1-1,17 1-15,-17-1 16,0 1-16,0 0 16,0 17-16,0-17 0,0 17 15,18-17-15,-18 17 0,0 0 16,0 0-16,18 1 15,-18-1-15,0 0 0,17 1 16,-17-1-16,0 0 16,18 0-16,-18 1 0,0 17 15,0-18-15,17 18 0,-17-18 16,0 18-16,0-18 16,0 18-16,0-18 0,0 1 15,0 17-15,0-18 16,-17 0-16,17 18 0,0-18 15,0 18-15,0-17 0,-18 16 16,18-16-16,0 17 16,0 0-16,0-18 0,0 18 15,0-18-15,0 0 16,0 18-16,-17-17 0,17-1 16,0-18-16,-18 19 0,18-1 15,0-17-15,0 17 16,-18-17-16,18-1 0,0 1 15,0-1-15,0 1 16,-17-18-16,17 18 0,0-36 47,0 0-31,0 1-1,0-1-15</inkml:trace>
  <inkml:trace contextRef="#ctx0" brushRef="#br0" timeOffset="56705.17">10672 5133 0,'0'-18'16,"0"36"-1,0 0 1,-18-18-16,18 17 16,0 1-16,-18-1 15,1 1-15,-1 0 0,0 17 16,1 0-16,-1-17 15,-17 17-15,17 0 0,-17 1 16,17-1-16,-17 0 0,17 18 16,-17-17-16,17-1 15,1 0-15,-1 0 0,0-17 16,1 17-16,-1-17 16,18 0-16,0-1 0,-17-17 15</inkml:trace>
  <inkml:trace contextRef="#ctx0" brushRef="#br0" timeOffset="57031.24">10266 5115 0,'0'0'15,"0"-17"-15,17 34 32,1 1-32,-18 0 15,18 17-15,-1 0 16,36 36-16,-17-36 16,-19 0-16,18 0 0,1 18 15,-19-17-15,19-1 16,-19 18-16,1-18 0,0 0 15,-1 1-15,1-19 16,-18 19-16,18-19 0,-18 1 16,0 0-16,0-1 0</inkml:trace>
  <inkml:trace contextRef="#ctx0" brushRef="#br0" timeOffset="57935.54">12559 4374 0,'0'0'0,"0"-52"15,0 16 1,0 19-16,0-19 0,0 19 15,0-19-15,18 19 16,-1 17-16,1 0 16,-1 17-16,1 19 15,0-1-15,17 0 16,0 18-16,1 18 0,-1-1 16,0 18-16,0 1 0,1 16 15,-19 1-15,1 18 16,0-1-16,-1-17 0,-17 18 15,0-1-15,-17 1 0,-1-1 16,0 0-16,-17-17 16,0 0-16,-18 0 0,18-18 15,-18 0-15,0-17 16,0-18-16,-18 0 0</inkml:trace>
  <inkml:trace contextRef="#ctx0" brushRef="#br0" timeOffset="63843.54">15734 4551 0,'0'0'0,"18"-18"15,-1 1-15,-17-1 0,18 18 16,-18-18-16,17 1 16,1 17-1,-18 17 1,18 1-1,-18 0-15,0 17 0,0 0 16,17 0-16,-17 18 16,0 0-16,0 0 0,0 18 15,0-1-15,0-17 16,0 18-16,0-1 0,-17-17 16,17 0-16,0 0 0,0-18 15,0 1-15,-18-19 16,18 1-16,0-1 0,0 1 15,0 0 1,0-36 31,0 0 78,0 1-94,-18-1 0,18 1-15,-17-1 0,17 0-1,0 1-15,0-19 16,0 1-16,0 0 0,0 0 16,17-36-16,-17 18 15,18-17-15,0 17 0,-1-18 16,-17 0-16,18 1 15,-18 17-15,18 0 0,-18 18 16,17-18-16,-17 18 0,0-1 16,0 19-16,18-1 15,-18 0-15,18 1 0,-1 17 16,1 0 0,-1 0-16,19 0 0,-1 17 15,-17 19-15,17-19 0,0 19 16,0-1-16,1 18 15,-19 0-15,1 0 0,0 17 16,-1 1-16,-17-1 16,18 1-16,-18-1 0,18 1 15,-18 0-15,17-19 0,-17 1 16,18-17-16,0-1 16,-18 0-16,0-17 0,0-1 15</inkml:trace>
  <inkml:trace contextRef="#ctx0" brushRef="#br0" timeOffset="64038.34">16034 5186 0,'0'0'0,"-36"-18"15,36 1-15,18 17 16,0-18-16,-1 18 15,19 0-15,-1-18 16,18 18-16,-18-17 0,18-1 16,-18 18-16,18-18 0,-17 1 15</inkml:trace>
  <inkml:trace contextRef="#ctx0" brushRef="#br0" timeOffset="64311.58">16722 4604 0,'0'0'16,"0"-36"-16,0 19 0,0-1 15,0 1-15,0-1 0,0 0 16,17 36-16,-17 0 16,18-1-16,0 1 15,-18 17-15,17 18 0,-17 0 16,18 0-16,-18 0 15,0 17-15,0 1 0,0-1 16,0-17-16,-18 0 0,18 0 16,-17 0-16,17-18 15,-18 1-15,18-1 0,0-17 16,0-1-16</inkml:trace>
  <inkml:trace contextRef="#ctx0" brushRef="#br0" timeOffset="64715.02">17074 5027 0,'0'0'0,"0"-18"0,0 1 16,0-1-16,18 1 15,0 17-15,-1-18 16,19 18-16,-19 0 16,19 0-16,-19 18 0,18-1 15,-17 18-15,0-17 0,-1 17 16,-17 1-16,0-1 16,0 18-16,0-18 0,0-17 15,-17 17-15,-1-17 16,0-1-16,18 1 0,-17 0 15,-1-36 1,18 0-16,18 1 0,-1-19 16,1-17-16,0 1 0,-1-1 15,19 0-15,-19-18 16,19 18-16,-19 0 0,1 18 16,-1 0-16,-17 17 0,18 18 15</inkml:trace>
  <inkml:trace contextRef="#ctx0" brushRef="#br0" timeOffset="65067.27">17657 5045 0,'0'0'0,"-18"17"16,0 1-16,18 0 15,-17-1-15,17 19 0,0-19 16,0 1-16,17-1 15,-17 1-15,18-18 16,17 0-16,-17 0 0,-1-18 16,1 1-16,17-1 15,-17 1-15,0-1 0,-1-17 16,1-1-16,-18 1 0,0 0 16,0 0-16,0-1 15,-18 19-15,1-1 0,-1 0 16,0 18-16,1 18 15,-1 0-15,0 17 0,1 0 16,-1 0-16,18 18 0,-17-17 16,17-1-16,0 0 15,17 0-15,-17-17 0,18 17 16,17-17-16,-17 0 0,17-18 16</inkml:trace>
  <inkml:trace contextRef="#ctx0" brushRef="#br0" timeOffset="66207.8">18239 5080 0,'0'0'0,"0"-18"0,0-17 0,0 17 15,0 1-15,-18 17 0,0 0 16,1 17-16,-1-17 16,0 18-16,1 17 0,-1-17 15,0 17-15,18 1 0,-17-19 16,17 18-16,0-17 15,17 0-15,-17-1 0,18-17 16,0 18-16,-1-18 16,1-18-16,0 18 0,-1-17 15,1-1-15,-18 0 0,18 1 16,-1-1-16,-17 1 16,0-1-16,0 36 31,0-1-31,0 1 15,0-1-15,0 1 0,18 0 16,-18-1-16,18 19 16,17-36-16,-18 17 0,19 1 15,-1-18-15,18 0 16,-18-18-16,18 18 0,-18-17 16,1-19-16,17 1 15,-18 0-15,-18 0 0,1-18 16,0 17-16,-1-17 0,-17 18 15,-17-18-15,-1 36 16,0-1-16,-17 18 0,18 18 16,-19 17-16,1 0 0,17 0 15,-17 1-15,17 17 16,1-18-16,17 18 0,0-36 16,0 19-16,0-19 15,17 1-15,1-18 0,0 0 16,-1-18-16,19 1 0,-1-1 15,-17-17-15,17-18 16,0 0-16,-17 0 0,17-17 16,-17-19-16,-1 19 15,1-18-15,0 17 0,-1 0 16,-17 19-16,0-1 16,0 17-16,-17 36 15,17 18-15,-18 0 0,18 35 16,-18-18-16,18 18 15,0 17-15,0-17 0,0 18 16,0-18-16,18 0 0,0 17 16,-1-35-16,1 18 15,17-35-15,0 17 0,-17-17 16,17 0-16,1-18 16,34 0-16,-52-18 15,17 18-15,-17-18 0,-1 18 16,1 0-1,-18 18-15,0 0 16,0-1 0,18 1-16,-18-1 0,17 1 15,1-18-15,0 0 16,17 0 0,-18-18-16,19 1 0,-19-1 15,1 1-15,17-19 0,-17 19 16,0-1-16,-1 0 15,-17 1-15,0 34 16,0 1-16,0 17 16,0 1-16,18 16 0,0 1 15,-18 18-15,17 17 0,1 0 16,-18 1-16,0-1 16,0 18-16,0-18 0,0-18 15,-18 1-15,1-1 16,-19-17-16,19-35 0,-19 17 15,1-35-15,17-17 0,1-1 16,-1-17-16,18-18 16,18-18-16,-1 1 0,36-19 15,-17-16-15,34 16 16,-17 1-16,0 0 0,18 17 16,-19 1-16,-16 17 0,17 18 15</inkml:trace>
  <inkml:trace contextRef="#ctx0" brushRef="#br0" timeOffset="67125.61">21537 5080 0,'0'0'0,"-35"-71"16,0 19-16,17 16 0,0 1 15,-17 17-15,17 1 0,-17-1 16,17 18-16,-17 18 16,17-1-16,-17 1 0,18 17 15,-1 18-15,0-18 0,18 18 16,0 0-16,0-17 15,0-1-15,18 0 0,0-17 16,17-1-16,0 1 0,-17-18 16,17-18-16,0 1 15,1-1-15,-1-35 0,-17 0 16,17 0-16,-18-17 16,1-18-16,0-1 0,-1 1 15,1 0-15,-18 17 16,18-17-16,-18 35 0,17 0 15,-17 18-15,0 18 0,-17 34 16,17 18 0,-18 1-16,18-1 0,0 18 15,0 17-15,0-17 16,18 18-16,-18-1 0,35-17 16,-17 18-16,17-18 0,18 0 15,0-18-15,0 0 16,-1 1-16,1-36 0,0 0 15,53 0 1,-53-36-16,-18 19 0,1-19 16,-19 1-16,-17 18 0,0-19 15,0 19-15,-17-1 16,-19 18-16,19 0 0,-19 0 16,1 18-16,0 17 0,0 0 15,-1 0-15,1 1 16,17 17-16,18-18 0,0 0 15,0 0-15,0 1 16,18-19-16,0 19 0,17-36 16,0 0-16,1 0 0,-1 0 15,0 0-15,-17-36 16,-1 19-16,1-19 0,-18 1 16,0 0-16,0 0 15,-18-18-15,1 17 0,-1-16 16,-17 16-16,17 1 0,-17 17 15,17 1-15,1 17 16</inkml:trace>
  <inkml:trace contextRef="#ctx0" brushRef="#br0" timeOffset="67690.44">22472 5009 0,'18'0'0,"-36"0"0,53-17 0,-17 17 16,-18 17 0,0 1-16,0 0 15,0-1-15,-18 19 0,18-19 16,-17 19-16,17-1 16,0 0-16,-18 0 0,18-17 15,0 17-15,0-17 0,0 0 16,18-36-1,-1 0-15,1 1 16,-1-1-16,1-17 0,17-1 16,1-16-16,-1 16 15,-17-17-15,17 18 16,-17 0-16,-1 17 0,1 1 16,-1 17-16,-17 17 15,0 1-15,18-1 16,-18 19-16,18-1 0,-1-17 15,1 17-15,0-17 0,17-1 16,0-17-16,0 18 16,1-18-16,-1 0 0,0-18 15,1 1-15,-19-1 0,18-17 16,-17-1-16,0 1 16,-18-18-16,0 18 0,0 0 15,0-1-15,0 19 16,-18 17-16,0 0 0,1 17 15,17 1-15,-18 17 0,1 1 16,17 16-16,0 1 16,0-17-16,17 17 0,1-1 15,-1-16-15,19-1 16,-1 0-16,18-17 0,0 0 16</inkml:trace>
  <inkml:trace contextRef="#ctx0" brushRef="#br0" timeOffset="68961.44">25030 4533 0,'0'0'0,"17"-53"15,1 36-15,-18-1 16,17 0-16,-17 36 31,0 17-31,0-17 0,-17 35 16,17-18-16,0 18 15,-18 0-15,18 0 0,0 17 16,-17-17-16,17 18 16,-18-18-16,0 17 0,18-17 15,-17 0-15,17-18 0,-18 1 16,18-1-16,0-17 15,-18-18-15,18 17 0,18-17 32,0 0-17,-1 0-15,1 0 0,0 0 16,17 0-16,-18 0 16,19 0-16,-1 0 0,0 0 15,1 0-15,-1 0 16,0 0-16,0-17 0,1 17 15,-19 0-15,1-18 0,0 0 16,-1 1-16,1-1 16,0 0-16,-1-17 0,-17 18 15,18-1-15,-18-17 0,17 17 16,-17 0-16,0 1 16,0-1-16,0 0 0,-17 18 31,17 36-31,0-19 15,-18 1-15,18 17 0,0 1 16,0-19-16,0 18 16,0 1-1,18-1-15,-1-35 0,1 18 16,0-1-16,-1-17 0,19 0 16,-19-17-16,19 17 0,-19-18 15,18 0-15,-17-17 16,0 0-16,-1 17 0,1-17 15,-18 0-15,18-1 16,-18 19-16,0-1 0,0 0 16,-18 36-1,18 17 1,0-17-16,-18 17 0,18-17 16,0 17-16,0-17 15,0 17-15,18-17 0,0-1 16,-1 1-16,1-18 0,0 0 15,17 0-15,0 0 16,-17-18-16,17 1 0,-17-1 16,-1-17-16,1 0 15,17 17-15,-35-17 0,18-1 16,0 1-16,-1 0 0,-17 17 16,18 1-16,-18 34 15,0 1 1,0 17-16,0-17 15,0 17-15,-18 0 0,18 1 16,0-19-16,0 18 0,18-17 16,-18 0-16,17-1 15,1 1-15,0-18 0,-1 0 16,1 0-16,0-18 0,-1 1 16,1-1-16,17-17 15,-17 17-15,-1-17 0,19-18 16,-19 18-16,1-1 15,0 19-15,-1-18 0,1 17 16,0 18-16,-1 0 0,-17 35 31,0-17-31,0 17 0,0-17 16,0 17-16,-17 0 16,17-17-16,0 17 0,-18-17 15,18-1-15</inkml:trace>
  <inkml:trace contextRef="#ctx0" brushRef="#br0" timeOffset="69589.05">26776 4974 0,'0'0'0,"17"-53"16,-17 36-16,-17 17 15,-1 0 1,18 17-16,-17 1 0,-1 0 15,0-1-15,18 18 16,-17 1-16,17-19 0,0 19 16,0-19-16,17 19 0,-17-19 15,18 1-15,0-1 16,17-17-16,0 18 0,0-18 16,1 0-16,-1-18 0,0 1 15,0-18-15,18-1 16,-17 1-16,17-18 0,-18 0 15,0-17-15,0-1 16,-17 0-16,17-17 0,-35 18 16,18 17-16,-18 0 0,0 0 15,-18 18-15,-17-1 16,17 36-16,1 18 16,-1 17-16,-17 1 15,17-1-15,1 18 0,-1 0 16,0 17-16,18-17 15,0 18-15,0-1 0,0 1 16,0-18-16,18 17 0,0-17 16,-1 0-16,1-18 15,0-17-15,-1 17 0,1-35 16,-1 0-16,1 0 0,0-17 16,-1-1-16,19 0 15,-19-17-15,19 0 16,-1 0-16,0-18 0,0 35 15,1-17-15,-1 17 0,0 1 16,-17 17-16,17 0 0,-17 17 16,-1 1-16,1 17 15,-18 0-15,0 18 0,0-17 16,0 16-16,-18 1 16,1 0-16,-19 0 0,1-18 15,0 18-15</inkml:trace>
  <inkml:trace contextRef="#ctx0" brushRef="#br0" timeOffset="89288.72">10142 6350 0,'0'0'0,"-17"0"16,17-18 15,17 18-15,1 0-1,-18 18-15,18-18 16,-1 0-16,1 18 0,17-18 16,0 0-16,1 0 15,17 0-15,0 0 0,-1 0 16,1-18-16,0 18 0,0 0 15,-17 0-15,-1 0 16,0 0-16,-17 0 0,-1 0 16,1 18-1,-36-18 1,18 17-16,-17-17 16,-1 0-16,0 0 15,-17 18 1,0-18-16,0 0 0,17 0 15,-17 0-15,-1 0 0,1 0 16,0 18-16,0-18 0,-1 0 16,1 0-16,17 17 15,-17-17-15,0 0 0,17 18 16,1-18-16,-1 0 16,0 0-16,36 17 15,0-17-15,-1 0 16,18 0-16,1-17 15,-1 17-15,18-18 0,0 18 16,17 0-16,-17-17 16,0 17-16,0-18 0,0 18 15,-18 0-15,1-18 0,-19 18 16,1 0-16,0 0 16,-1 0-16,-34 0 31,-1 0-16,0 0-15,1 0 16,-1 0-16,0 0 16,18-17-16,-17 17 0,-1 0 15</inkml:trace>
  <inkml:trace contextRef="#ctx0" brushRef="#br0" timeOffset="92085.79">13106 6315 0,'0'0'0,"-18"-18"31,0 36 0,18-1-15,-17 1 0,17 17-16,-18-17 15,18 17-15,0 0 0,0 1 16,0-1-16,0 18 16,0-18-16,18 18 0,-1 0 15,1 0-15,0 0 16,17 0-16,0 0 0,1 0 15,-1 0-15,18-1 16,-18 1-16,36 0 0,-19 0 16,1-18-16,18 1 0,-1 17 15,1-36-15,-18 19 16,18-19-16,-19 1 0,1 0 16,0-18-16,-17 0 0,-1 0 15,-18 0-15,1 0 16,0 0-16,-1 0 15,-17-18 1,-17 0 0,-1 1-1,0-1 1,1 0 0,-1 1-1,1 17-15,17-18 0,-18 18 16,0-18-16,1 1 0,-1 17 15,0-18 1,1 18-16,34 18 47,1-1-47,0-17 16,17 18-16,-17 0 15,17-1-15,18 19 0,-18-19 16,18 1-16,0 17 15,0-17-15,0 17 0,-18-17 16,0-1-16,1 19 0,-19-19 16,-17 1-16,0 17 15,-17-17-15,-1-1 0,-17 1 16,-1 17-16,1-17 16,0 0-16,-18 17 0,18-17 15,-18-1-15</inkml:trace>
  <inkml:trace contextRef="#ctx0" brushRef="#br0" timeOffset="95254.98">16563 7161 0,'0'-17'0,"0"-1"31,18 18-15,-18-18-1,0 36 1,0 0-16,0-1 15,0 1-15,0 17 16,0 1-16,0 16 0,0 1 16,0 0-16,0 18 15,0-18-15,0 0 0,0 0 16,0 0-16,0-1 0,0-16 16,0-1-16,0 0 15,0-17-15,0 0 0,0-1 16,0-34-1,0-1-15,0 0 16,0-17-16,0 0 0,0-18 16,-18 0-16,18-18 15,-18 1-15,1-1 0,17-17 16,-18 17-16,0 19 16,18-19-16,0 36 0,0-18 15,0 18-15,18-1 0,0 19 16,-1-19-16,19 19 15,-19 17-15,18-18 0,1 18 16,-1 0-16,-17 0 16,17 18-16,0-1 0,-17 1 15,-1 0-15,-17 17 0,0 0 16,0 0-16,0 1 16,-35-1-16,18 0 0,-19 1 15,1-1-15,0-18 0,-1 19 16,1-19-16,0 1 15,0 0-15,-1-1 0,19-17 16</inkml:trace>
  <inkml:trace contextRef="#ctx0" brushRef="#br0" timeOffset="95788.34">17780 6932 0,'0'0'0,"18"-35"0,-1 0 0,-17-1 15,18 19-15,-18-1 16,0 0-16,0 1 0,-18-1 16,1 18-1,-1 18-15,-17-1 0,-1 19 16,1-1-16,0 18 0,-18 17 16,18 1-16,-1 35 15,1 0-15,17-1 0,1 19 16,-1-18-16,18 17 15,18 1-15,-1-19 0,19 1 16,17-17-16,0-1 0,0 0 16,17-18-16,18-17 15,-17 0-15</inkml:trace>
  <inkml:trace contextRef="#ctx0" brushRef="#br0" timeOffset="98572.47">18256 7302 0,'0'0'15,"0"-17"-15,0-1 16,0 1 15,0 34 16,18 1-31,-18-1-16,18 19 15,-18-19 1,17 19-16,-17-1 0,18 0 15,-18 1-15,17-1 16,-17 0-16,18 0 0,0 1 16,-1-1-16,1-17 15,0 17-15,-1-18 0,1-17 16,0 18-16,-1-18 0,1 0 16,-18-18-16</inkml:trace>
  <inkml:trace contextRef="#ctx0" brushRef="#br0" timeOffset="98843.54">18680 7302 0,'0'-17'0,"0"-1"16,0 36-1,0-1-15,-18 1 16,18 17-16,-18 1 15,1 17-15,-1 0 0,0-1 16,1 1-16,-19 0 0,19 18 16,-18-18-16,-1 17 15,19-17-15,-19 18 0,19-18 16,-1 0-16,0 0 16,1-1-16,17-16 0,-18-1 15,18 0-15,0-17 0</inkml:trace>
  <inkml:trace contextRef="#ctx0" brushRef="#br0" timeOffset="99447.66">19226 6967 0,'0'0'0,"0"-35"16,18 17-16,-18 1 15,0-1-15,0 1 16,18 17-16,-18-18 0,17 18 16,-17 18-16,18-18 15,0 17-15,-18 18 16,17 1-16,-17-1 0,18 18 16,-18 17-16,0 1 15,0 17-15,0 0 0,0 1 16,0 16-16,-18 1 0,18-18 15,0 18-15,0-18 16,0 1-16,0-1 0,0-18 16,0 1-16,0 0 15,18-19-15,-18 1 0,0 0 16,0-17-16,17-19 0,-17 1 16</inkml:trace>
  <inkml:trace contextRef="#ctx0" brushRef="#br0" timeOffset="101080.72">20285 7320 0,'0'0'0,"17"-18"16,1 1 0,-18-1-1,18 18 1,-36 18-1,18-1 1,-35 19-16,17-1 0,-35 53 16,0-35-1,18 18-15,0-18 0,-18 0 16,17 17-16,1-35 16,0 18-16,0-17 0,17-1 15</inkml:trace>
  <inkml:trace contextRef="#ctx0" brushRef="#br0" timeOffset="101368.24">19826 7250 0,'0'0'0,"0"17"31,18 1-15,-18 17-16,17 0 0,1 1 15,35 52 1,-18-35-16,0 0 0,1 0 16,17 0-16,-18-1 0,18-16 15,0 17-15,0-18 16,0 0-16,-18 0 0,0 1 15,18-19-15</inkml:trace>
  <inkml:trace contextRef="#ctx0" brushRef="#br0" timeOffset="103275.33">20391 6562 0,'-18'0'16,"36"0"-16,-36-18 0,18 0 15,-18 1-15,18-1 16,0 0-16,18 18 0,0 0 15,-1 0 1,18 18-16,-17 0 0,17 17 16,1 0-16,17 1 15,-18 16-15,18 19 0,0 17 16,17 0-16,-17 18 0,0 0 16,0 18-16,-18-1 15,1 1-15,-36 17 0,0-18 16,0-17-16,-36 0 15,-17 0-15,-17-1 0,-1-34 16,1 17-16,-19-17 0,1-18 16,0 0-16</inkml:trace>
  <inkml:trace contextRef="#ctx0" brushRef="#br0" timeOffset="112993.84">22560 7532 0,'0'0'0,"18"-18"0,-18 1 16,0-1-16,17 0 0,-17-17 15,18 17-15,0 1 16,-18-1-16,17 18 0,-17-18 15,18 1 1,-18 34 0,-18-17-16,18 18 0,-17 17 15,-1 1-15,0-1 16,1 0-16,-1 18 0,0 0 16,-17 0-16,18 0 0,-19-18 15,1 18-15,17-18 16,-17 1-16,17-1 0,1 0 15,-1-17-15</inkml:trace>
  <inkml:trace contextRef="#ctx0" brushRef="#br0" timeOffset="113276.1">22190 7655 0,'0'-17'16,"17"17"-16,1 0 15,0 0-15,-1 17 16,1-17-16,17 18 16,-17 0-16,17-18 0,0 17 15,1 1-15,-1 17 0,0-17 16,0-1-16,1 1 15,-1 0-15,0-1 0,18 1 16,-17-18-16,16 18 0,-16-1 16,-1-17-16</inkml:trace>
  <inkml:trace contextRef="#ctx0" brushRef="#br0" timeOffset="114217.14">24324 7091 0,'0'0'0,"-35"-18"15,35 1-15,-18 17 0,18-18 16,0 0-1,0 36 17,0 0-17,0 17 1,0-18-16,0 19 0,0-19 16,0 19-16,0 17 15,18-18-15,-18 0 0,17 18 16,1-18-16,-18 18 0,18-17 15,-1-1-15,-17-18 16,18 19-16,-18-19 0,18 1 16,-18 0-1,0-36 1,0 0-16,0-17 16,0 17-16,-18-17 15,0-18-15,1 18 0,17-18 16,-18 0-16,0 0 15,1-17-15,17 17 0,0 0 16,0 0-16,0 18 0,0-18 16,17 17-16,1 1 15,0 0-15,-1 17 0,1 1 16,17-1-16,-17 18 16,17 0-16,0 0 0,18 0 15,-17 0-15,-1 18 0,0-1 16,-17-17-16,17 18 15,-17 17-15,-18-17 0,17-1 16,-17 1-16,0 0 0,-17-1 16,-1 1-16,-17 0 15,0-1-15,-1-17 0,1 18 16,0 0-16,-1-18 16,-17 17-16,36-17 0,-18 0 15,17 0-15</inkml:trace>
  <inkml:trace contextRef="#ctx0" brushRef="#br0" timeOffset="114637.66">25559 6756 0,'17'-18'16,"-34"36"-16,34-54 0,-17 19 15,-17 17 1,-1 0-16,18 17 16,-35-17-16,17 18 15,1 0-15,-1-1 0,0 19 16,1-19-16,-1 19 0,0-1 15,18 0-15,0 0 16,0 18-16,0-17 0,0 16 16,18 1-16,0 0 15,-1-17-15,1 16 0,0-16 16,17-1-16,0 0 0,0 1 16,1-19-16,-1 19 15,-17-19-15,17 1 0,-18-18 16,19 17-16,-19-17 0,1 0 15</inkml:trace>
  <inkml:trace contextRef="#ctx0" brushRef="#br0" timeOffset="116986.13">27217 7302 0,'17'-17'16,"-34"-1"15,-1 18-15,18-17-1</inkml:trace>
  <inkml:trace contextRef="#ctx0" brushRef="#br0" timeOffset="117388.43">26952 7020 0,'0'0'0,"18"-35"15,-18 17-15,17 1 16,-17-1-16,18 0 15,0 18 1,-18 18 0,0 0-1,0-1-15,-18 1 16,-17 17-16,17 1 0,-17 16 16,17 1-16,-17 0 15,-18 0-15,18 0 0,0 0 16,17-18-16,-17 18 0,-1-17 15,19-1-15,-1-18 16,0 1-16,18 0 0</inkml:trace>
  <inkml:trace contextRef="#ctx0" brushRef="#br0" timeOffset="117668.88">26547 7073 0,'0'-17'16,"0"-1"0,17 36-1,1-1 1,-1 1-16,19 17 16,-19 0-16,19 1 0,-1-1 15,0 18-15,18-18 0,0 0 16,-18 1-16,18-1 15,0 0-15,0 1 0,-18-19 16,18 1-16,-17-1 0,-1 1 16,-18-18-16,19 0 15,-19 0-15,1 0 0</inkml:trace>
  <inkml:trace contextRef="#ctx0" brushRef="#br0" timeOffset="118072.77">27146 6421 0,'0'0'0,"36"-36"16,-36 19-16,17-1 16,1 0-16,-1 18 0,1 0 15,0 0-15,-1 18 16,19-18-16,-1 18 0,18 17 16,-18 0-16,18 0 0,0 1 15,-18 17-15,18 17 16,0 1-16,0-1 0,-18 1 15,1 17-15,-1 18 16,-18-18-16,1 18 0,-18-18 16,0 18-16,-18-18 0,1 0 15,-18-17-15,-18-1 16,0-17-16,0 0 0,0-17 16,-18-1-16</inkml:trace>
  <inkml:trace contextRef="#ctx0" brushRef="#br0" timeOffset="119595.87">16404 8872 0,'0'0'0,"-17"0"0,34 0 62,1 0-62,17 0 16,-17-17-16,35 17 16,-18-18-16,35 0 0,1 18 15,0-17-15,34-18 0,1 17 16,0 0-16,18 1 15,-1-1-15,0 0 0,19 1 16,-19-1-16,1 0 0,-1 18 16,0-17-16,1 17 15,17-18-15,-17 18 0,34-18 16,-17 18-16,195-17 16,-160 17-16,0-18 15,1 18-15,-1-17 16,0 17-16,1 0 0,-1 0 15,1 0-15,-1-18 0,0 18 16,1 0-16,17 0 16,-18 0-16,1-18 0,17 18 15,0-17-15,-18 17 16,18 0-16,0-18 0,0 18 16,0 0-16,-17 0 0,17 0 15,-18 0-15,0 0 16,-17 0-16,18 0 0,-19 0 15,19 0-15,-19 0 16,1 0-16,18 0 0,-19 0 16,19 0-16,-1 0 0,-17 0 15,17 0-15,1 0 16,-19 18-16,1-18 0,0 0 16,0 17-16,-1-17 0,-17 0 15,18 0-15,-18 0 16,0 0-16,-17-17 0,17 17 15,0 0-15,-17 0 16,-1-18-16,-17 18 0,0 0 16,0 0-16,-1-18 0,-16 18 15,-19 0-15,18-17 16,-17 17-16,-18 0 0,0-18 16,-18 18-16,-17 0 15,-18-18-15,-18 18 0,-35 0 16</inkml:trace>
  <inkml:trace contextRef="#ctx0" brushRef="#br0" timeOffset="120333.34">21361 9490 0,'0'0'0,"0"-36"16,0 19-16,0-1 16,0 1-16,-18-1 15,18 0-15,-18 18 16,1 0 0,-1 18-1,18 0-15,0-1 16,0 18-16,0-17 0,0 17 15,0 1-15,18 17 0,-18-18 16,17 0-16,1 18 16,0-18-16,-1 1 0,-17-1 15,18 0-15,0-17 0,-18-1 16,17 1-16,-17-36 16,0 1-1,0-1-15,-17-17 16,17 0-16,-18-1 0,18-17 15,-18-17-15,1 17 0,-1 0 16,0-18-16,1 19 16,-1-1-16,18 0 0,0 17 15,0 1-15,18 0 16,17 17-16,-17 1 0,35-1 16,-18 18-16,18 0 15,0 0-15,0 0 0,0 0 16,-18 18-16,0-1 0,-17 18 15,-1-17-15,-17 17 16,0-17-16,0 17 0,-17-17 16,-19 0-16,19-1 0,-18 19 15,-1-36-15,1 17 16,-18-17-16,35 0 0,-17 0 16,0 0-16,17 0 0,1-17 15</inkml:trace>
  <inkml:trace contextRef="#ctx0" brushRef="#br0" timeOffset="120711.7">22313 8943 0,'18'-18'0,"-36"36"0,18-18 32,-17 18-17,-1-1-15,18 18 16,-18-17-16,1 17 16,-1 1-16,18 17 0,-18-18 15,18 18-15,0 0 0,18 0 16,-18 0-16,18-1 15,-1-16-15,19 17 0,-1-18 16,-18 0-16,19 18 16,-1-35-16,0 17 0,1-17 15,-1-1-15,-18 1 0,19 0 16,-19-18-16,1 0 16,0-18-16,-1 0 15,-17-17-15</inkml:trace>
  <inkml:trace contextRef="#ctx0" brushRef="#br0" timeOffset="121341.86">22807 9119 0,'0'0'0,"0"18"31,0 0-15,0 17-16,0-18 16,0 1-16,18 17 0,-18-17 15,17 0-15,1-1 16,-18 1-16,18 0 0,-1-1 16,1-17-16,0 0 0,-1 0 15,1 0-15,-1-17 16,1-1-16,0 0 0,-1 1 15,1-1-15,0-17 0,-1 17 16,-17 0-16,18-17 16,0 35-16,-18-17 15,0 34 1,17 1-16,-17-1 16,0 19-16,0-1 15,0 0-15,18 1 0,-18-1 16,0 18-16,0-18 0,17 18 15,-17 0-15,0-18 16,0 18-16,-17-18 0,17 18 16,-18-17-16,18-19 15,-17 18-15,17-17 0,-18 0 16,0-18-16,1-18 16,17-17-1,0 0-15,0-18 0,17 17 16,1-17-16,0-17 15,17 17-15,0 18 0,0-18 16,1 18-16,-1-1 0,0 19 16,1-1-16,-19 0 15,18 1-15,-17 17 0,0 0 16,-1-18-16,1 18 16,0 0-16</inkml:trace>
  <inkml:trace contextRef="#ctx0" brushRef="#br0" timeOffset="121665.67">23354 8696 0,'0'0'0,"-18"-71"15,18 54-15,0-1 0,18 0 16,0 18-16,-1 0 16,1 0-16,17 18 0,-17 17 15,17 1-15,0-1 16,1 18-16,-1 0 0,0 0 16,0 0-16,-17 17 0,0 1 15,-1-1-15,1 1 16,-18-1-16,0 1 0,-18 0 15,1-1-15,17-17 16,-36 18-16,19-19 0,-19 19 16,1-36-16,0 18 0,-18-18 15,18 1-15</inkml:trace>
  <inkml:trace contextRef="#ctx0" brushRef="#br0" timeOffset="129220.81">11871 6632 0,'0'0'0,"0"-17"0,-18 17 32,18-18-17,-17 18 1,-1 0 15,0 0 0,1 0 32,-1 0-16,36 0 797,-1 0-657,1 0-140,-18 18-31,18-18-16,-18 17 15,17 1 1,-17-1-16,18 1 15,-18 0-15,18-1 16,-18 1-16,0 0 0,17-1 16,-17 1-16,18 0 0,0-18 15,-1 0 1,18 0-16,-17-18 0,35 0 16,-18 1-16,18-19 0,18 1 15,-1 0-15,18-18 16,-17 18-16,17-18 0,0 0 15,-17 18-15,0-1 16,-1 1-16,-17 0 0,0-1 16,-18 19-16,0-1 15,1 1-15,-19-1 0,1 0 16,0 18-16,-18-17 16,17 17-16,-34 0 15,-1 17 1</inkml:trace>
  <inkml:trace contextRef="#ctx0" brushRef="#br0" timeOffset="131179.34">11659 7003 0,'0'0'0,"0"35"16,0 0-16,0-17 0,-17-1 15,17 19-15,-18-19 16,0 19-16,-17-19 0,17 19 16,-17-19-16,0 1 0,17-1 15,-17 1-15,0 0 16,-1-1-16,-16-17 15,16 18-15,1-18 0,-18 0 16,18 18-16,-18-18 0,18 0 16,-18-18-16,0 18 0,17-18 15,1 18-15,0-17 16,0-1-16,-1 0 0,1 1 16,17-18-16,-17 17 15,18 0-15,-1-17 0,0 0 16,18 17-16,-17-17 0,-1 0 15,18-1-15,-18 19 16,18-19-16,-17 1 0,17 17 16,0 1-16,-18-18 15,18 17-15,0 0 0,0 1 16,-18-1 0,18 0-16,0 36 203,-17 0-188,17-1-15,-18 1 16,18 0 0,-18-1-16,1 1 15,-1-18-15,18 17 0,-17-17 16,-1 0 15,18-17-15,0-1-16,0 1 0,0-1 15,0 0-15,18 1 16,-18-19-16,17 19 0,1-1 16,-1 0-16,1 18 0,0-17 15,-1-1-15,19 18 16,-19 0-16,19-18 0,-1 18 15,0 0-15,-17 18 0,17 0 16,-17-18-16,17 17 16,-17 1-16,-1 0 0,19-1 15,-19 1-15,1 0 16,-1-1-16</inkml:trace>
  <inkml:trace contextRef="#ctx0" brushRef="#br0" timeOffset="139356.74">9296 11077 0,'0'18'16,"0"-1"31,0 1-32,0 0 1,0-1 0,0 1-1,0 0 1,0-1-1,0 1-15,0 0 0,0-1 16,0 1-16,0 0 0,0-1 16,0 1-16,0 17 15,0-17-15,0-1 0,17 19 16,-17-19-16,0 19 16,0-19-16,0 18 0,0-17 15,0 17-15,0-17 0,0 0 16,0-1-16,0 19 0,0-19 15,0 1-15,0-1 16,-17 1-16,17 0 0,0-1 16,0-34 15,-18 17-15,18-18-16,0-17 0,0 17 15,0-17-15,0 0 0,0-18 16,-18 17-16,18-16 15,0-1-15,0 17 0,0-17 16,0 18-16,0-18 16,0 18-16,0 0 0,18 17 15,-18-17-15,18 17 0,-18-17 16,17 17-16,1 1 16,0-1-16,-1 0 0,1 18 15,0-17-15,-1 17 16,18 0-16,-17 0 0,0 0 15,17 0-15,-17 17 0,-1 1 16,-17 17-16,18-17 16,-18 17-16,0-17 0,0 17 15,0 0-15,-18-17 16,-17 17-16,17-17 0,-17 17 16,17-17-16,-17-1 0,0 1 15,0 0-15,-1-18 16,19 17-16,-19-17 0</inkml:trace>
  <inkml:trace contextRef="#ctx0" brushRef="#br0" timeOffset="140046.28">10460 10583 0,'0'-17'0,"0"34"0,17-34 0,-17-1 16,-17 18-1,17 18 1,-18-18-16,18 17 0,0 1 16,-17 0-16,17-1 15,-36 54 1,36-36-16,-17 18 0,-1-18 16,0 36-16,18-18 0,-17 17 15,-1-17-15,0 18 0,18-1 16,-17-17-16,17 0 15,0 18-15,0-18 0,0 0 16,0-1-16,35 54 16,-17-53-16,-1 0 15,1 0-15,0 0 0,17 0 16,-17 0-16,-1-18 16,18 18-16,-17-18 0,0-17 15,-18 17-15,17-17 0,1-1 16,-18 1-1,0-36 1,0 1 0,-18-1-1,1 1 1</inkml:trace>
  <inkml:trace contextRef="#ctx0" brushRef="#br0" timeOffset="142240.71">11077 11007 0,'0'-18'16,"-17"18"0,17 18 31,0-1-32,0 1-15,0 0 0,0-1 16,0 18-16,0 1 0,17-1 15,-17 0-15,0 1 16,18-1-16,-18 0 0,17 0 16,1 1-16,17-1 15,-17-17-15,0-18 16,-1 17-16,1-17 0,17 0 16,-17-17-16,0-1 15,17 0-15,-18 1 0,1-1 16,0-17-16,-1 17 0,1-17 15,0 0-15,-18 17 16,17 0-16,-17 1 0,0-1 16,0 0-16,18 18 15,-18 18-15,0 17 16,0-17-16,0 17 16,0 18-16,0 0 15,0 0-15,0 0 0,18 17 16,-18 19-16,17-19 15,-17 18-15,18 1 0,-18-1 16,17-18-16,-17 19 0,0-37 16,0 19-16,-17-18 15,17-18-15,-18 0 0,1-17 16,-19 0-16,19-18 16,-1 0-16,0-18 0,1-17 15,-1 0-15,0-1 0,1-17 16,17-17-16,0 17 15,17-18-15,1 18 0,17 1 16,-17 16-16,17-17 16,1 36-16,-1-19 0,0 36 15,-17-17-15,17 17 0,0 0 16,-17 0-16,0 0 16,17 17-16,-35 1 0,17 0 15,1-1-15,-18 1 16,0 0-16,-18-18 15</inkml:trace>
  <inkml:trace contextRef="#ctx0" brushRef="#br0" timeOffset="146593.39">12524 10636 0,'0'-17'16,"0"-1"-16,0 36 62,0-1-62,0 1 0,0 17 16,0 0-16,-18 1 16,18 17-16,0 17 0,-18 1 15,18-1-15,0 1 0,0 17 16,0 0-16,0 18 16,0-18-16,0 18 0,0 0 15,0 17-15,0-17 16,0 18-16,0-1 0,0-17 15,0 17-15,0-34 0,0 17 16,0-36-16,0 1 16,18-1-16,-18-17 0,0 0 15,0-18-15,0 1 16,-18-1-16,18-18 0,-17 1 16,17 0-16,-18-18 0,0 0 15,18-18 1</inkml:trace>
  <inkml:trace contextRef="#ctx0" brushRef="#br0" timeOffset="148589.07">12982 11377 0,'0'0'0,"35"-18"16,-17 18 0,0-17-16,17 17 0,-17 0 15,17 0-15,-17 0 0,-1 17 16,1-17-16,0 18 16,-1 17-16,-17-17 0,0 17 15,0 1-15,0-19 16,0 18-16,-17 1 0,17-1 15,-18-17-15,18-1 0,0 1 16,0 0-16,18-36 31,-1 0-31,1 1 16,-1-19-16,19 1 0,-19 0 16,19 0-16,-19-18 0,1 17 15,0 1-15,-18 17 16,17 1-16,-17-1 15,0 36 1,-17-1-16,17 19 0,0-19 16,-18 19-16,18 17 15,0-18-15,0 0 0,18 0 16,-1 1-16,1-19 0,-1 19 16,1-19-16,0 1 15,-1-1-15,19 1 0</inkml:trace>
  <inkml:trace contextRef="#ctx0" brushRef="#br0" timeOffset="148805.45">13811 11624 0,'18'-18'0,"-36"36"0,54-36 15,-36 36 1,0 0-1,0-1-15,0 1 0,17 17 16,-17 18 0,0-18-16,0 1 0,0-1 15,0 0-15,0-17 0,0 17 16,18-17-16</inkml:trace>
  <inkml:trace contextRef="#ctx0" brushRef="#br0" timeOffset="149368.62">14235 11307 0,'17'0'0,"-34"0"0,52-18 0,-18 18 16,1 0-16,0 0 15,-1 0-15,1 18 16,0-18-16,-1 17 0,1 1 16,0-1-16,-1 19 0,-17-19 15,0 19-15,0-19 16,0 19-16,0-1 0,-17-18 15,17 1-15,-18 17 0,18-17 16,-18 0 0,36-18-1,-18-18-15,18 0 16,-1 1-16,1-19 0,17 1 16,-17 0-16,17-18 15,0 0-15,-17 18 0,0-18 16,-1 18-16,1-1 0,0 19 15,-18-1-15,0 36 32,-18-1-32,18 19 0,-18-1 15,18 0-15,0 0 16,0 18-16,0-17 0,0-1 16,18 18-16,0-18 15,-1 0-15,1-17 0,-1 17 16,19-17-16,-19 0 0,19-1 15,-19-17-15</inkml:trace>
  <inkml:trace contextRef="#ctx0" brushRef="#br0" timeOffset="149704.81">14993 11518 0,'0'0'0,"18"0"0,-18-17 16,17 17-16,1 0 15,0 0-15,-18 17 16,17 1-16,1-1 16,-18 1-16,0 0 15,0-1-15,-18 1 0,18 0 16,-17-1-16,-1 19 16,0-19-16,-17 18 0,17-17 15,-17 17-15,17-17 0,1 0 16,-1-1-16,1 1 15,17 0-15,0-1 0,0 1 16,17 0 0,18-1-16,1-17 15,-1 18-15,18-18 0,-18 0 16,18-18-16,0 18 16,-18-17-16,18 17 0,-17-18 15</inkml:trace>
  <inkml:trace contextRef="#ctx0" brushRef="#br0" timeOffset="150228.65">15593 11130 0,'0'0'0,"17"0"0,-17-18 16,18 18-16,0 0 0,-1 0 15,1 18 1,0 0-16,-1-1 0,-17 19 16,18-19-16,-18 19 0,0 17 15,0-18-15,-18 0 16,18 0-16,-17 1 0,17-1 15,0 0-15,0-17 16,-18-1-16,18 1 0,0 0 16,18-18-16,-1-18 15,1 0-15,0 1 16,-1-1-16,18-17 0,-17 0 16,17-18-16,-17 17 15,17 1-15,-17-18 0,0 36 16,-18-19-16,0 19 0,0-1 15,-18 36 1,0-1-16,18 1 16,-17 17-16,-1 1 15,18-1-15,0 0 0,0 0 16,0 1-16,0-1 16,18 0-16,-1 0 0,1-17 15,17 17-15,0-17 0,1 0 16,-1-18-16</inkml:trace>
  <inkml:trace contextRef="#ctx0" brushRef="#br0" timeOffset="150749.71">16369 11571 0,'-18'-18'15,"36"18"32,0 0-31,-1 18-16,1 0 15,-18-1-15,0 1 16,0 0-16,-18-1 16,1 1-16,-1 0 0,0-1 15,1 1-15,-1-1 0,0-17 16,1 18-16,-1 0 15,0-18-15,18 17 0,0-34 32,18 17-17,0-18-15,-1 18 16,-17-18 0,18 18-16,0 0 0,-1 0 15,1 0 1,0 18-16,-18 0 15,17-1-15,-17 1 0,18 0 16,-18-1-16,0 19 16,0-1-16,0-17 0,0 17 15,-18-18-15,1 19 16,-19-19-16,19 1 0,-19 0 16,1-1-16,0-17 0,-1 0 15,-16 0-15,16 0 16,1-17-16,0-1 0,-1 0 15,19 1-15,-1-19 16</inkml:trace>
  <inkml:trace contextRef="#ctx0" brushRef="#br0" timeOffset="151398.82">17022 11377 0,'0'0'0,"0"-18"16,17 18-1,1 0 1,-1 18 0,1 0-16,-18-1 0,18 1 15,-18 0-15,0 17 0,0-17 16,-18 17-16,0 0 15,18 0-15,-17-17 0,-1 17 16,18-17-16,0 17 0,-17-17 16,17-1-16,17-17 15,1 0-15,35-17 16,-36-1 0,19 1-16,-1-19 0,0 1 15,0 0-15,1-18 0,-1 18 16,-17-1-16,-1 1 15,-17 0-15,0-1 0,0 19 16,0-1-16,-17 18 16,17 18-16,-18-1 15,0 1-15,18 17 16,-17 1-16,17-1 0,0 0 16,0 0-16,0 1 0,0 17 15,17-18-15,1 0 16,0-17-16,-1 17 0,19-17 15,-1 17-15,0-17 0,0-18 16,1 0-16,-1 0 16,0 0-16</inkml:trace>
  <inkml:trace contextRef="#ctx0" brushRef="#br0" timeOffset="151748.57">17762 11659 0,'0'0'0,"-17"18"16,17 0-16,-18-1 16,18 1-16,0-1 0,0 1 15,-18 0-15,18-1 16,0 1-16,18 0 16,0-18-1,-1 0-15,1 0 0,0-18 16,17 18-16,-17-18 0,-1 1 15,1-1-15,-1 0 16,1 18-16,0-17 0,-1-1 16,-17 36-1,0-1 1,-17 1-16,17 17 0,-18-17 16,18 17-16,-18 18 15,18-17-15,-17-1 0,-1 18 16,18 0-16,-17-18 0,17 18 15,-18-18-15</inkml:trace>
  <inkml:trace contextRef="#ctx0" brushRef="#br0" timeOffset="159593.43">17357 10460 0,'0'0'0,"17"-18"16,1 18-16,0 0 0,17 18 16,0-1-16,0-17 15,18 18-15,0 17 0,18-17 16,-18 17-16,17 1 0,1-1 16,-1 18-16,1 0 15,-1 17-15,1 1 0,-18 17 16,18 0-16,-19 18 0,-16 0 15,-1 0-15,-17 0 16,-1 17-16,-17 0 0,-17 1 16,-1-1-16,-17 19 15,-1-37-15,1 19 0,0-18 16,-18-18-16,0 0 16,-18-17-16,1-18 0,-1-1 15,1-16-15,-18-1 16</inkml:trace>
  <inkml:trace contextRef="#ctx0" brushRef="#br0" timeOffset="161264.42">17304 10548 0,'0'0'0,"17"0"0,1 18 15,0-18 1,-18 17-16,17-17 16,1 0-16,0 0 15,-1 0-15,1 0 16,-1 0-16,1-17 0,17-1 16,1 0-16,-1 1 0,0-1 15,1-17-15,-1 17 16,0-17-16,0-18 0,-17 18 15,17-18-15,-17 0 16,0-18-16,17 1 0,-18-1 16,1 1-16,-18-19 0,18 19 15,-1-1-15,-17 18 16,0-17-16,0 35 0,18-18 16,-18 17-16,0 19 15,0-18-15,0 17 0,0 0 16,18 1-16,-18-1 15,-18 18 79,18-18-78,-18 18-1,1 0 1,-1 18 15,0 0-31,1-1 16,-1 1 0,1 0-16,-1-1 0,0 1 15,1-1-15,-1 1 16,0-18-16,1 0 15,17-18 1,0 1-16,17-1 16,1 1-16,0-1 0,-1 0 15,1 1-15,0-19 0,-1 19 16,1-1-16,-1 0 16,19 18-16,-19-17 0,1 17 15,0 0-15,17 17 16,0 1-16,-17 17 0,17 1 15,0-1-15,1 18 0,-1-18 16,-17 36-16,17-18 16</inkml:trace>
  <inkml:trace contextRef="#ctx0" brushRef="#br0" timeOffset="162225.32">19720 11642 0,'18'17'31,"0"-17"-15,-18 18-16,17-18 0,1 0 15,-1 18-15,1-18 16,0 0-16,17 0 0,-17 0 16,-1 0-16,1 0 15,0 0-15,-1 0 0,1 0 16,-1 0-16</inkml:trace>
  <inkml:trace contextRef="#ctx0" brushRef="#br0" timeOffset="162436.74">19703 11765 0,'0'0'0,"0"18"16,17-18-1,1 0 1,0 0-16,17 0 0,18 0 16,-18 0-16,18 0 15,0 0-15,0-18 0,0 18 16,0 0-16,-18 0 0</inkml:trace>
  <inkml:trace contextRef="#ctx0" brushRef="#br0" timeOffset="163013.74">20832 11395 0,'0'0'0,"17"-18"16,-17 36 0,0-1-16,0 1 15,-17 17-15,17 1 0,0-1 16,0 0-16,-18 18 16,18-18-16,0 18 0,0-18 15,0 18-15,0 0 16,-18-17-16,18-1 0,0 0 15,0-17-15,0 17 0,0-17 16,-17-18 0,17-18-1,0-17-15,-18 0 16,0-1-16,1 1 0,17-18 16,-18 0-16,0-17 0,1 17 15,17-18-15,0 1 16,0 17-16,0-18 0,17 36 15,1-18-15,0 18 0,17 17 16,-17 0-16,17 18 16,0 0-16,0 0 0,-17 0 15,17 18-15,-17 0 16,-18 17-16,0-17 0,0 17 16,0-18-16,-18 19 0,1-19 15,-1 19-15,-17-19 16,0 19-16,17-19 0,-17 1 15,-1-1-15,19-17 16,-19 18-16,19-18 0</inkml:trace>
  <inkml:trace contextRef="#ctx0" brushRef="#br0" timeOffset="163342.28">21555 11060 0,'0'0'0,"35"-36"0,-17 19 16,-36 17 0,0 17-16,1 19 15,-1-1-15,-17 0 0,17 18 16,-17 18-16,0-18 15,17 17-15,-17 18 0,17-17 16,18-1-16,0 19 0,0-1 16,0-18-16,18 19 15,17-1-15,-17-18 0,17-17 16,0 18-16,0-18 0,18-18 16,-17-17-16,-1-1 15,18-17-15,-18 0 0</inkml:trace>
  <inkml:trace contextRef="#ctx0" brushRef="#br0" timeOffset="163821.93">21749 11465 0,'0'0'0,"17"0"15,1 0-15,0 0 0,-18 18 16,17-18-16,-17 18 16,0 17-16,0-18 0,0 1 15,0 17-15,0 1 16,-17 17-16,17-36 15,0 18-15,-18-17 16,18 0-16,18-18 16,-18-18-16,17 0 15,1 1-15,0-1 16,17-17-16,-18 0 0,1 17 16,0-17-16,-1 17 0,1 0 15,-18 1-15,0-1 16,0 36-16,0-1 15,-18 1-15,18 0 16,-17 17-16,17 0 0,0-17 16,0 17-16,17 0 0,-17 1 15,18-19-15,0 1 16,-1 0-16,1-1 0,0 1 16,17-18-16</inkml:trace>
  <inkml:trace contextRef="#ctx0" brushRef="#br0" timeOffset="164014.26">22384 11783 0,'0'17'16,"0"1"-1,0 0-15,0-1 16,0 1-16,0 17 15,0-17-15,0 0 0,0-1 16,-18 1-16,18-1 0</inkml:trace>
  <inkml:trace contextRef="#ctx0" brushRef="#br0" timeOffset="164457.19">22613 11483 0,'0'-18'0,"0"36"0,18-36 15,-1 18-15,1 0 16,0 18 0,-18 0-16,0-1 0,0 18 15,17-17-15,-17 35 16,0-35-16,-17 17 15,17-17-15,0-1 0,0 1 16,0-1-16,17-17 16,1-17-1,0-1-15,-1-17 16,18 0-16,-17-1 16,17 1-16,-17-18 0,17 18 15,-17-18-15,0 18 16,-1-1-16,-17 19 0,0-1 15,0 36 1,-17-1-16,17 19 16,-18-1-16,18 0 0,-18 1 15,18 16-15,0-16 16,18-1-16,0 18 0,-1-35 16,1 17-16,17 0 15,-17-17-15</inkml:trace>
  <inkml:trace contextRef="#ctx0" brushRef="#br0" timeOffset="164753.29">23283 11659 0,'0'0'16,"18"0"-16,-18-17 15,18 17-15,-1 0 0,-17 17 16,18-17-16,-18 18 15,18 0-15,-18-1 0,0 1 16,0-1-16,0 19 0,-18-19 16,-17 36-1,-1-35-15,19 17 0,-1-17 16,-17 0-16,17-1 16,18 1-16,-18-1 0,18 1 15,18 0-15,0-1 16,17-17-16,-17 0 15,17 0-15,0 0 0,-17-17 16</inkml:trace>
  <inkml:trace contextRef="#ctx0" brushRef="#br0" timeOffset="165255.92">23812 11359 0,'0'0'0,"18"-17"0,0-1 16,-18 1-16,17 17 16,1 0-16,0 0 15,-18 17-15,17 1 16,-17-1-16,0 19 0,0-1 15,0 0-15,-17-17 0,-1 35 16,0-36-16,18 19 16,-17-1-16,-1 0 0,18-17 15,-18 17-15,18-17 0,0-1 16,18-17 0,0 0-16,-1-17 15,1-1-15,0-17 16,17 0-16,-17-1 0,17 1 15,-17 0-15,17 0 0,-18-1 16,-17 1-16,18 0 16,-18 17-16,-18 36 15,1 17 1,-1-17-16,1 17 16,-1 0-16,18 0 15,0 1-15,0-1 0,0 0 16,0 1-16,18-1 0,-1 0 15,18 0-15,-17-17 16,17 0-16</inkml:trace>
  <inkml:trace contextRef="#ctx0" brushRef="#br0" timeOffset="165657.72">24395 11783 0,'0'-18'16,"0"36"-16,0-54 0,0 19 15,17 17-15,-17-18 0,18 18 16,-18-17-16,17 17 0,1 0 16,0 0-1,-1 0-15,-17 17 0,18-17 16,-18 18-16,18-1 0,-18 1 16,0 0-16,0-1 15,0 1-15,0 0 0,-18-1 16,0 1-16,1-18 15,-1 18-15,0-1 0,1-17 16,17 18-16,-18-18 16,36 18-1,-1-18 1,1 0-16,0 17 16,-1-17-1,-17 18-15,18-18 0,-18 17 16,0 1-16,-18 0 15,1-1-15,-19 1 16,19 0-16,-1-18 16,-17 17-16,17-17 15</inkml:trace>
  <inkml:trace contextRef="#ctx0" brushRef="#br0" timeOffset="166221.91">24818 11395 0,'0'0'0,"18"-18"0,-1 0 0,1 18 15,-1-17-15,1 17 16,-18-18-16,18 18 0,-1 0 16,-17 18-16,0-1 15,18-17-15,-18 18 16,18 17-16,-18-17 0,0 17 16,0-17-16,0 17 0,0 0 15,-18-17-15,18 17 16,-18-17-16,18 0 0,-17-1 15,17 1-15,0 0 16,17-36 0,1 0-1,17 1-15,-17-19 16,17 1-16,0 0 0,1 0 16,-1-18-16,0 17 15,1 1-15,-19 0 0,1 17 16,0 1-16,-36 34 31,0 18-31,1 1 0,-1-1 16,-17 0-16,17 1 15,18-1-15,-18 0 0,18-17 16,0 17-16,0 0 16,18-17-16,0 0 0,17-1 15,0-17-15,-17 0 0,35 0 16</inkml:trace>
  <inkml:trace contextRef="#ctx0" brushRef="#br0" timeOffset="166624.32">25665 11571 0,'0'0'0,"-18"18"0,18-1 15,0 1-15,-18 0 0,18-1 16,0 1-16,-17 17 16,17-17-16,0-1 15,17-17-15,-17 18 0,18 0 16,0-18-16,-18 17 16,35-17-16,-18 0 0,1-17 15,17-1-15,-17 18 0,17-18 16,1 1-16,-19-18 15,19 17-15,-19 0 0,1 1 16,-1-1-16,1 18 16,-18-18-16,0 36 15,0 0-15,0-1 16,-18 1-16,1 0 0,17 17 16,-18 0-16,18 0 0,-17 1 15,17-1-15,0 0 16,0 1-16,0-1 0,0 0 15,0 0-15,17-17 16</inkml:trace>
  <inkml:trace contextRef="#ctx0" brushRef="#br0" timeOffset="166994.39">26264 10513 0,'0'0'0,"0"-18"16,0 36-1,-17 52-15,17-17 16,-18 0-16,18 35 0,0 1 15,18-1-15,-18 0 16,17 18-16,-17 0 16,18-1-16,-18 1 0,18-18 15,-18 1-15,17 16 0,-17-16 16,18-19-16,-18 18 0,17 1 16,1-19-16,0-17 15,-1 18-15,1-36 0,0 0 16,-18 0-16,17-17 15,1 0-15</inkml:trace>
  <inkml:trace contextRef="#ctx0" brushRef="#br0" timeOffset="167584.81">26846 11430 0,'0'0'0,"18"-35"15,-18 17 1,0 0-16,18 18 0,-18 18 31,-18 0-31,18-1 16,0 19-16,0-19 15,18 1-15,-18 0 0,17-1 16,1 1-16,0-18 16,17 0-16,0 0 15,0 0-15,1-18 0,-19 1 16,19-1-16,-19 0 16,1 18-16,0-17 0,-1 17 15,1 0-15,-1 17 16,-17 1-16,0 17 15,0 0-15,-17 1 0,17 34 16,-18-17-16,18 18 16,-17-1-16,-1 1 0,0-1 15,-17 1-15,17 0 16,-17-1-16,17-17 0,-17 0 16,0-18-16,17 0 0,-17-17 15,0 0-15,17-1 16,0-17-16,1-17 0,17-1 15,17 0-15,1-17 16,17-18-16,18 0 0,0-17 16,35-1-16,-17-17 0,17 18 15,0-1-15,0 0 16,-17 1-16,0 17 0,-19 18 16,-16-1-16,-1 1 15,-17 17-15</inkml:trace>
  <inkml:trace contextRef="#ctx0" brushRef="#br0" timeOffset="167888.58">27252 10566 0,'0'0'0,"18"-36"0,-1 1 0,-17 17 16,18 18-16,0 0 15,-1 0-15,1 18 0,0 17 16,-1 18-16,18 18 0,-17-1 16,17 36-16,1 0 15,-1 18-15,0 17 0,0-18 16,1 18-16,-19 0 16,1 0-16,-18 1 0,0-1 15,-18 0-15,1-18 0,-1 1 16,-17-18-16,0-1 15,-1-16-15,1-19 0,-18 1 16,-17-18-16,17-18 0</inkml:trace>
  <inkml:trace contextRef="#ctx0" brushRef="#br0" timeOffset="168798.71">29281 11642 0,'0'-18'0,"-18"18"15,-35 18 1,18-18-16,17 17 0,-17 19 15,0-19-15,-1 36 16,-17-18-16,18 1 0,0 17 16,-1 0-16,-16-18 0,16 0 15,19 0-15,-19 1 16</inkml:trace>
  <inkml:trace contextRef="#ctx0" brushRef="#br0" timeOffset="169014.9">28593 11818 0,'0'-35'16,"0"70"-16,17-106 0,-17 54 15,18-1-15,0 18 0,-1 0 16,36 18-16,-35-1 16,17 1-16,0 17 15,1 1-15,-1-1 0,0 0 16,0 18-16,1-18 15,-1 1-15,0-1 0,1 0 16,-1-17-16,18 17 0</inkml:trace>
  <inkml:trace contextRef="#ctx0" brushRef="#br0" timeOffset="169488.72">29880 11695 0,'0'0'0,"18"-18"16,-18 36 0,18 17-1,-18-18-15,0 19 16,17-1-16,-17 0 16,0 1-16,18 17 0,-18-18 15,0 18-15,17-18 16,-17 0-16,0 1 0,18-19 15,-18 1-15,0-1 0,0-34 32,0-1-32,0 1 0,-18-19 15,1 1-15,17-18 0,-18 0 16,1-17-16,17-1 16,0 0-16,0-17 0,17 18 15,1-1-15,-1 1 16,19 17-16,-1 0 0,0 18 15,1 17-15,16 0 0,-16 18 16,-1 0-16,-17 18 16,17 0-16,-17-1 0,-18 18 15,0 1-15,0-1 16,-18 0-16,0 1 0,-17 16 16,0-34-16,-1 17 0,1 1 15,-18-19-15,18 1 16,0 0-16,-1-1 15,1-17-15</inkml:trace>
  <inkml:trace contextRef="#ctx0" brushRef="#br0" timeOffset="169813.03">31009 11342 0,'0'0'0,"18"-18"0,-18 1 16,0 34 15,-18 1-31,1-1 0,17 19 16,-18-1-16,0 0 15,1 18-15,17 0 0,-18 0 16,18 0-16,0 0 0,0 0 16,18 0-16,-18-18 15,17 18-15,1-18 0,0 0 16,17 1-16,-18-19 16</inkml:trace>
  <inkml:trace contextRef="#ctx0" brushRef="#br0" timeOffset="170321.08">31291 11695 0,'0'0'0,"0"-18"16,-17 18 0,17 18-16,0-1 15,0 1-15,0-1 16,0 1-16,0 17 0,0-17 15,0 0-15,17-1 0,1 1 16,17-18-16,-17 18 16,17-18-16,0-18 0,-17 18 15,17-18-15,1 1 0,-1-1 16,-17-17-16,-1 17 16,19 0-16,-19 1 0,-17-1 15,18 18-15,-1 18 16,-17-1-1,0 19-15,0-19 0,0 36 16,0-17-16,0 17 16,0-1-16,0 1 0,0 0 15,0 0-15,0 0 16,0 0-16,-17-18 0,-1 18 16,1-35-16,-1 17 0,-17-17 15,17-18-15,0 0 16,1 0-16,17-18 0,0 0 15,0 1-15,35-18 16,-17-18-16,35 17 0,-1-17 16,1 1-16,0 16 0,0 1 15,-18 0-15,18-1 16,-35 19-16,17-1 0,-17 18 16,0-17-16</inkml:trace>
  <inkml:trace contextRef="#ctx0" brushRef="#br0" timeOffset="170615.1">31715 10760 0,'0'0'0,"53"-36"15,-36 36 1,19 18-16,-1 17 0,18 18 0,0 18 16,0 17-16,-1 18 15,19 0-15,0 17 0,-18 18 0,-1-17 16,-16-1-16,-1 1 0,-17-18 16,-1 17-16,-17-17 0,-17 0 15,-19-1-15,1 1 0,-18 0 16,-17-18-16,-19 1 15,-16-19-15</inkml:trace>
  <inkml:trace contextRef="#ctx0" brushRef="#br0" timeOffset="171626.24">20585 13264 0,'0'0'0,"-18"0"0,0-17 15,18-1-15,-17 18 16,34-17-16,1 17 15,0 0-15,17-18 16,0 18-16,18 0 0,0-18 16,18 18-16,17-17 15,18-1-15,-1 0 0,19 18 16,-1-17-16,18-1 0,18 0 16,0 1-16,17-1 15,18 0-15,0 1 0,36-1 16,-19-17-16,19 17 15,17 1-15,-18-1 0,18 0 16,-18 1-16,18-1 0,0 0 16,-18 1-16,18 17 15,0-18-15,0 1 0,0 17 16,0 0-16,0 0 16,0 0-16,0 0 0,-18 0 15,18 0-15,-18 0 0,-17 0 16,17 0-16,-17 17 15,0-17-15,-1 0 0,1 18 16,-18-18-16,18 17 0,-18-17 16,17 18-16,-16-18 15,-19 0-15,18 18 0,-18-18 16,18 17-16,-17-17 16,-19 18-16,19-18 0,-18 0 15,-1 18-15,-17-18 16,1 17-16,-1-17 0,0 0 15,-18 0-15,1 18 0,-1-18 0,-35 0 16,18 0-16,-18 18 0,1-18 0,-19 0 16,1 0-16,-1 0 0,-17 0 0,18 0 15,-18 0-15,0 0 0,0 0 16,-1 0-16,1 0 0,0 0 0,0 0 0,0 0 16,0 0-16,-18 0 0,18 0 0,-17 0 15,-1 0-15,0 0 0,0 0 0,1 0 16,-1 0-16,0 0 0,0 0 0,-17 0 15,0 0-15,-1 0 0,1 0 16</inkml:trace>
  <inkml:trace contextRef="#ctx0" brushRef="#br0" timeOffset="172604.49">24165 13899 0,'0'0'0,"-17"-17"0,-1-18 16,18 17-1,0 0-15,0 36 32,0 0-32,0 17 15,-18-18-15,18 19 0,0-1 16,0 0-16,0 18 16,-17-18-16,17 1 0,0-1 15,0 0-15,0-17 0,-18 0 16,18-1-16,0 1 15,0-36 1,0 1-16,0-1 0,0-17 16,0-18-16,0 0 15,0 0-15,0-18 0,0 18 16,0-17-16,0-1 16,0 18-16,0 0 0,0 1 15,0-1-15,18 17 0,-1 19 16,19-1-16,-1 0 15,0 1-15,-17 17 0,17 0 16,0 17-16,-17 19 16,0-19-16,-18 19 0,0-1 15,0 0-15,-18 0 0,-17 1 16,17-1-16,-17 0 16,17 1-16,-17-19 0,17 1 15,-17 0-15,17-18 16,1 0-16</inkml:trace>
  <inkml:trace contextRef="#ctx0" brushRef="#br0" timeOffset="172906.31">24730 13247 0,'0'0'0,"35"-35"15,-35 52 1,-18 1-16,1 17 16,-1 0-16,0 1 0,1 17 15,-1-1-15,1 19 16,17-18-16,-18 17 0,18-17 16,-18 0-16,18 18 15,0-18-15,18-18 0,0 18 16,17-18-16,-18-17 0,19 17 15,17-17-15,-18-18 16,0 0-16,18 0 0,-18 0 16,1-18-16,17 1 15</inkml:trace>
  <inkml:trace contextRef="#ctx0" brushRef="#br0" timeOffset="173459.46">25153 13617 0,'0'-17'32,"0"-1"-17,18 18 17,-18 18-32,0-1 0,17-17 15,-17 18-15,0-1 16,18 1-16,-18 17 0,0-17 15,0 0-15,0-1 0,0 1 16,0 0-16,-18-1 16,36-34 15,-18-1-31,18 0 0,-1-17 16,1 0-16,-18-1 0,18 1 15,-1 0-15,-17 0 16,18-1-16,-18 19 0,-18 34 31,18 19-31,0-19 16,-17 19-16,17-1 0,0-18 15,0 19-15,17-1 16,-17-17-16,18 17 0,-1-17 16,1-18-16,0 17 0,17-17 15</inkml:trace>
  <inkml:trace contextRef="#ctx0" brushRef="#br0" timeOffset="173649.05">25647 13670 0,'0'0'0,"18"0"16,-18 18 0,0-1-1,0 1-15,0 0 16,0 17-16,0-17 15,0-1-15,0 19 0,0-19 16,0 1-16,0-1 0,0 1 16,0 0-16</inkml:trace>
  <inkml:trace contextRef="#ctx0" brushRef="#br0" timeOffset="174114.27">25859 13529 0,'17'-18'16,"1"18"0,0 0-16,-1 0 0,1 18 15,-1-18-15,-17 18 0,18-1 16,0 19-16,-18-19 15,17 18-15,-17 1 0,0-19 16,0 19-16,0-1 16,-17-17-16,17-1 0,0 19 15,0-54 1,0 0 0,17 1-16,1-19 0,0 1 15,17 0-15,-17-18 16,-1 0-16,18-18 0,-17 36 15,0-18-15,-1 18 0,1 17 16,-18 1-16,0 34 16,-18 19-1,18-1-15,0 0 0,-17 0 16,17 1-16,0 17 16,0-18-16,0 0 15,0 0-15,17 1 0,1-19 16,-18 19-16,18-19 0,-1-17 15</inkml:trace>
  <inkml:trace contextRef="#ctx0" brushRef="#br0" timeOffset="174429.54">26441 13705 0,'0'0'0,"0"-17"0,17 17 16,1-18-16,0 18 15,-1 0-15,1 18 16,-18-1-16,18-17 16,-18 18-16,0 0 15,0 17-15,0-17 0,-18-1 16,0 1-16,1 17 0,-1-17 16,0 17-16,-17-17 15,17-1-15,1 1 0,-1 0 16,0-1-16,18 1 15,18-18 1,0-18-16,17 18 16,-17 0-16,17-17 15,18 17-15,-18 0 0,0-18 16,1 18-16</inkml:trace>
  <inkml:trace contextRef="#ctx0" brushRef="#br0" timeOffset="174994.46">27199 13229 0,'0'0'0,"18"-35"15,-1 35-15,1 0 16,-18 18-16,18 17 16,-1 0-16,-17 0 15,0 1-15,0 17 0,0-18 16,0 0-16,-17 18 16,-1-18-16,18 1 0,-35-1 15,17 0-15,1 0 16,-1-17-16,18 0 0,-18-1 15,18 1-15,18-36 32,17 18-32,-17-17 0,17-19 15,36 1 1,-36 0-16,0 0 0,-17-1 16,17 1-16,0 0 0,-17-18 15,0 18-15,-1-1 16,1 1-16,0 0 0,-18 17 15,0 0-15,0 36 16,0 0 0,-18 17-16,18 0 0,-18 1 15,18 16-15,0-16 16,0 17-16,0-18 0,18 0 16,-18 18-16,18-18 0,-1-17 15,18 17-15,-17-17 16,17 0-16,1-1 0,-19-17 15,19 18-15</inkml:trace>
  <inkml:trace contextRef="#ctx0" brushRef="#br0" timeOffset="175395.87">27975 13652 0,'0'0'0,"0"-35"16,18 35-16,-18-17 0,18 17 0,-1 0 15,1 0 1,-18 17-16,0 1 16,17-18-1,-17 17-15,0 1 16,0 0-16,-17-18 0,17 17 16,-18 1-16,1 0 15,17-1 1,-18-17-1,18 18-15,18-18 0,-1 18 16,1-18 0,-1 17-16,1-17 0,0 18 15,-1-18-15,1 18 0,0-1 16,-1 1-16,1-1 16,-18 19-16,18-19 0,-18 1 15,0 17-15,-18-17 0,0 17 16,1-17-16,-1 17 15,0-17-15,-17-18 0,0 17 16,0-17-16,17 0 16,-17 0-16</inkml:trace>
  <inkml:trace contextRef="#ctx0" brushRef="#br0" timeOffset="175908.64">28681 13406 0,'17'0'15,"-34"0"-15,34-18 0,1 18 16,0 0-16,-1 0 15,-17 18-15,18-1 0,-18 1 16,0-1-16,0 1 16,0 17-16,-18-17 0,18 17 15,0 1-15,-17-19 16,17 1-16,-18 17 0,18-17 16,18-1-16,-1-17 15,1-17 1,0 17-16,-1-18 0,1-17 15,17 17-15,-17-17 16,17 0-16,-17-1 0,-1 1 16,1 0-16,-18 17 0,18-17 15,-36 35 1,0 18-16,1-1 16,-1 18-16,18 1 15,-18 34 1,18-34-16,0-1 0,0 0 0,18 0 15,0 1-15,-1-19 16,19 19-16,-19-19 16,19-17-16,-1 18 0,0-18 15</inkml:trace>
  <inkml:trace contextRef="#ctx0" brushRef="#br0" timeOffset="176261.03">29404 13670 0,'0'0'0,"-18"0"0,18 18 15,-17 17-15,17-17 16,-18-1-16,18 1 16,0 0-16,0-1 0,18 1 15,-1-18 1,1 0-16,0 0 15,17 0-15,-17-18 0,17 1 16,-18-1-16,1 18 0,0-18 16,-1 1-16,1 17 15,0 0-15,-18 17 32,0 1-32,0 17 15,0-17-15,0 0 0,0-1 16,0 1-16,0 17 15,0-17-15,0-1 0,-18 1 16,18 0-16</inkml:trace>
  <inkml:trace contextRef="#ctx0" brushRef="#br0" timeOffset="176555.67">29457 12965 0,'0'0'15,"18"-53"-15,-1 35 16,18 18-16,-17 0 0,17 18 16,1 17-16,-1 0 0,0 18 15,18 0-15,-18 18 16,18 17-16,0-18 0,-17 1 15,-1 17-15,-18-17 16,1 17-16,0-18 0,-18 1 16,0-18-16,-18 17 0,0-17 15,1 18-15,-18-18 16,-1-18-16</inkml:trace>
  <inkml:trace contextRef="#ctx0" brushRef="#br0" timeOffset="182809.02">12559 15557 0,'0'0'0,"-18"0"0,18 18 0,0 0 16,0-1-16,0 1 15,0 0 1,18-18-16,0 17 16,-1-17-16,1 0 15,-1 0-15,1-17 0,17 17 16,-17-18-16,17 18 0,1-18 15,-1 18-15,0-17 16,0 17-16,1-18 0,17 18 16,-18 0-16,18-18 0,-18 18 15,0 0-15,1-17 16,-19 17-16,1 0 0</inkml:trace>
  <inkml:trace contextRef="#ctx0" brushRef="#br0" timeOffset="183098.34">12735 15910 0,'0'0'0,"-17"18"0,-1-18 15,18 18-15,-18-18 0,18 17 16,0 1 15,18-18-31,0 0 16,17 0-1,0 0-15,0-18 0,18 18 16,0-17-16,0 17 0,0-18 16,18 0-16,-18 18 15,17-17-15,-17-1 0,0 18 16</inkml:trace>
  <inkml:trace contextRef="#ctx0" brushRef="#br0" timeOffset="184980.75">14323 15875 0,'0'0'0,"0"-18"0,0 1 15,0-1-15,0-17 16,0 17-16,0-17 0,0 0 15,0-1-15,0 19 16,-18-19-16,18 19 0,0-1 16,0 0-16,-18 18 0,18 18 31,0 0-31,0-1 16,0 1-16,0 17 15,18 18-15,-18-17 0,18 16 16,-18 1-16,17 0 0,-17 0 15,0 0-15,18 0 16,-18-18-16,0 18 0,0-18 16,0 1-16,0-19 15,0 1-15,0-36 32,-18 1-32,18-19 15,-17-16-15,-1-1 0,18 0 16,-18-35-16,1 17 15,-1-17-15,18 17 0,-17-17 16,17 17-16,0 19 0,17-1 16,-17 0-16,18 17 15,-1 1-15,19 0 0,-19 17 16,19 1-16,-19-1 16,19 18-16,-1 0 0,0 18 15,-17-1-15,17 1 0,0 17 16,-17-17-16,0 17 15,-1 0-15,1 1 0,-18-1 16,0 0-16,0 0 0,-18 1 16,1-1-16,-1 0 15,-17-17-15,17 17 0,-17-17 16,0 0-16,17-18 16,-17 0-16,17 0 0,-17 0 15,17 0-15,0 0 16,1 0-16</inkml:trace>
  <inkml:trace contextRef="#ctx0" brushRef="#br0" timeOffset="185525.68">15522 15117 0,'0'0'0,"0"-71"16,0 53-16,0 1 16,0-1-16,0 36 31,0-1-31,-17 1 0,17 0 16,0 17-16,-18 0 0,18 0 15,-18 18-15,1 0 16,-1 0-16,18 18 0,-18-18 15,1 17-15,17 1 16,-18-1-16,18 19 0,0-19 16,0 1-16,18-1 15,-1 1-15,1-18 0,0 0 16,-1-1-16,19-16 0,-1 17 16,0-36-16,0 19 15,1-19-15,-1-17 0,0 18 16,-17-18-16,0 0 15,-1 0-15,1 0 0,-18-18 16,0 1 0,0-1-16</inkml:trace>
  <inkml:trace contextRef="#ctx0" brushRef="#br0" timeOffset="188880.73">17057 15240 0,'0'0'0,"0"-18"16,0 1 0,-18-1-16,18 0 0,0 1 15,0-1-15,0 1 16,0-1-1,0 0-15,0 1 0,0-1 16,0 0 0,0 1-16,0-1 15,-17 18-15,17 18 32,17-1-32,-17 1 15,0 17-15,0-17 0,0 17 16,0 18-16,0-18 15,0 18-15,0 0 0,0 18 16,0-1-16,18-17 16,-18 18-16,17-1 0,-17 1 15,0-1-15,18 1 0,-18 0 16,0-19-16,18 1 16,-18 0-16,0 0 0,0-18 15,0 1-15,0-19 16,0 1-16,0 0 0</inkml:trace>
  <inkml:trace contextRef="#ctx0" brushRef="#br0" timeOffset="190344.04">17551 15434 0,'0'-18'15,"0"1"32,0-1-16,0 36 1,0-1-17,0 1 1,0 17-16,0-17 16,0 17-16,0-17 0,0 17 15,17 0-15,-17 1 16,18-1-16,-18-17 0,18 17 15,-1-17-15,1-18 16,0 17-16,-1-17 0,1 0 16,-1-17-16,1 17 15,0-18-15,-1-17 0,1 17 16,-18 0-16,18-17 0,-1 0 16,-17-1-16,18 1 15,-18 0-15,0 17 0,18-17 16,-18 17-16,0 1 0,0-1 15,0 0-15,0 1 16,17 17 0,-17 17-1,0 1 1,0 17-16,0 1 0,0-1 16,0 0-16,18 18 15,-18 0-15,0 0 0,17 18 16,-17-1-16,18-17 15,-18 18-15,18-19 0,-18 1 16,0 0-16,0 0 0,0-18 16,-18 1-16,18-1 15,-18 0-15,1-17 0,-1 0 16,1-18-16,-1 0 16,0 0-16,18-18 15,0-17-15,0 17 0,18-17 16,0-1-16,-1 1 15,1 0-15,17 0 0,-17 17 16,17-17-16,0 17 16,1-17-16,-1 17 0,0 1 15,0 17-15,1-18 0,-19 18 16,1 0-16,0 0 16,-1 0-16,-17 18 0,18-18 15,-18 17-15,18 1 16,-36-18 31,0 0-32,18-18-15,-17 18 16,-1-17 0,18-1-1,-18 18 1</inkml:trace>
  <inkml:trace contextRef="#ctx0" brushRef="#br0" timeOffset="192173.29">15946 15557 0,'0'0'0,"0"-17"47,0-1-16,17 36 78,1-18-77,-18 17-32,17 1 0,1 0 15,-18 17 1,18-17-16,-1-1 0,-17 19 15,18-19-15,-18 19 0,18-1 16,-18 0-16,0-17 16,17 17-16,-17 0 0,0 1 15,0-19-15,-17 1 16,17 17-16,-18-17 0,18-1 16,0-34 15,18-1-31,-18 0 15,17 1-15,1-18 0,-18-1 16,18 1-16,-1 0 16,1-1-16,-1 1 0,1 0 15,0-18-15,-1 18 16,1-1-16,-18 19 0,18-19 16,-18 19-16,17-1 15,-17 1-15,0 34 31,0 1-31,0-1 16,0 54-16,-17-36 16,17 1-16,0-1 15,0 0-15,17 0 0,1 1 16,-18-1-16,18 0 0,17-17 16,-17 0-16,-1-1 15,1 1-15,17-18 0,-17 17 16,-1-17-16,1 0 0,0 0 15,-18-17-15,17 17 16,-17-18-16,18 18 0,-18-17 16,-18 17-1,18-18-15</inkml:trace>
  <inkml:trace contextRef="#ctx0" brushRef="#br0" timeOffset="193019.88">16686 15910 0,'0'-17'15,"0"-1"17,18 18-1,-18 18-16,18-1 1,-18 1-16,0 0 16,0-1-16,0 1 0,17 17 15,-17-17-15,0 17 16,0-17-16,0 17 0,18 0 16,-18-17-16,0-1 0,0 19 15,18-19-15,-18 1 16,0 0-16,17-18 15,-17-18 1,0 0 0,0-17-16,0 17 0,0-17 15,-17 0-15,17 0 16,-18-18-16,18 17 0,-18 1 16,18 0-16,-17 17 0,17-17 15,-18 35-15,18-18 16,-18 36-1,18 0 1,0 17-16,0-17 0,0 17 16,0 0-16,0 0 0,18 1 15,-18-1-15,0-17 16,0 17-16,18 0 0,-18-17 16,0 17-16,0-17 15,0-1-15,0 1 16,17-18-16,-17-18 31,0-17-31,0 17 0,0-17 16,0 0-16,0-18 15,0 0-15,0 18 0,0-18 16,0 18-16,0 17 0,-17-17 16,-1 52-1,18 1 1,0 0-16,0-1 15,-18 18-15,18-17 0,0 17 16,0 18-16,0-35 16</inkml:trace>
  <inkml:trace contextRef="#ctx0" brushRef="#br0" timeOffset="200873.84">16228 16475 0,'-18'0'31,"0"0"0,1 0 1,-1 0-32,1 0 31,-1 0-31,0 0 15,1 0 1,17 17-16,-18-17 31,36 0 1,-1 0-17,1 0 1,0 0-16,-1 0 0,1 0 15,-1 0-15,1 0 16,17 0-16,1 0 0,-19 0 16,54 0-16,-53 0 15,17 18-15,-18-18 16,19 0-16,-19 18 0,1-18 16,0 0-16,-1 17 15,1-17-15,0 0 16,-18-17 15,-18 17-31,0-18 16,1 18-16,-1 0 15,0-18-15,1 18 16,-19 0-16,19 0 0,-18 0 16,-1-17-16,19 17 15,-19 0-15,1 0 0,0 0 16,17 17-16,-17-17 0,17 0 15,1 18-15,-1-18 16,0 0-16,1 0 0,-1 0 16,0 18-1,36-18 1,0 0 0,-1 0-16,1 0 15,0 0-15,17-18 0,0 18 16,0 0-16,1 0 15,-1 0-15,0 0 0,1-18 16,-1 18-16,0 0 0,0 0 16,1 0-16,-19 0 15,19 18-15,-19-18 0,1 0 16,-1 0-16,1 18 16,-36-18-1,1 0-15,-18 17 16,17-17-1,-17 0-15,-1 0 0,1 0 16,0 0-16,0 0 16,-18 18-16,17-18 0,-17 0 15,18 0-15,0 18 0,0-18 16,-1 0-16,19 17 16,-1-17-16,36 0 31,17 0-16,0-17-15,0 17 0,1-18 16,-1 18-16,0-18 16,18 18-16,-17-17 0,-1 17 15,0 0-15,0-18 0,1 18 16,-19 0-16,1 0 16,0 0-16,-1 0 0,1 0 15,-36 18 16,1-18-31</inkml:trace>
  <inkml:trace contextRef="#ctx0" brushRef="#br0" timeOffset="202970.07">17621 14552 0,'0'0'16,"18"0"-16,17 0 15,-17 0-15,17 18 0,18-1 16,-18 1-16,36 0 16,-18 17-16,17 0 0,-17 18 15,35 0-15,-17 0 0,0 17 16,-1-17-16,1 18 15,-1 0-15,-17-1 0,0 1 16,-18 17-16,-17 0 16,-18 0-16,0 0 0,-18 1 15,-17-1-15,0 0 0,-18 0 16,0 0-16,0-17 16,-18-1-16,1 1 0,-18-18 15,-1 0-15,1 17 16</inkml:trace>
  <inkml:trace contextRef="#ctx0" brushRef="#br0" timeOffset="204546.8">17568 14993 0,'18'18'93,"-18"-1"-77,0 1 0,18-18-16,-18 18 0,0-1 15,17-17-15,1 0 16,0 0 0,-1 0-16,1-17 0,17-1 15,0-17-15,18-1 0,0 1 16,0-18-16,18 0 15,-1 0-15,1-17 0,-1 17 16,1 0-16,-18 0 16,17 18-16,-34 0 0,-1 17 15,0 0-15,-17 18 0</inkml:trace>
  <inkml:trace contextRef="#ctx0" brushRef="#br0" timeOffset="208901.24">19262 15311 0,'0'0'0,"17"-18"15,-17 0-15,-17 18 32,-1 18-32,0 17 15,1-17-15,-19 17 16,19 0-16,-18 1 15,17-1-15,-17 18 0,17-18 16,-17 0-16,17 1 0,0-19 16,1 19-16</inkml:trace>
  <inkml:trace contextRef="#ctx0" brushRef="#br0" timeOffset="209130.9">18927 15346 0,'0'0'0,"17"0"16,1 0-1,-18 17-15,17 1 16,1 0-16,0-1 0,17 19 16,-17-19-16,17 19 0,0-1 15,0 0-15,18 0 16,-17-17-16,17 17 0,-18-17 15,18 0-15,-18-1 0,0 1 16</inkml:trace>
  <inkml:trace contextRef="#ctx0" brushRef="#br0" timeOffset="209687.06">19967 15293 0,'0'0'0,"0"-18"16,18 18-16,-18 18 16,0 0-1,0-1-15,-18 1 0,18 17 16,0 0-16,0 18 0,0-17 15,0 16-15,0-16 16,0 17-16,0-18 0,0 0 16,0 1-16,0-1 15,0-18-15,0 1 0,0 0 16,0-36 0,0 0-1,0 1-15,0-18 0,0-1 16,-17-17-16,17 0 15,-18-17-15,18 17 0,-18-18 16,18 1-16,0-1 0,0 1 16,0 17-16,0-18 15,18 36-15,17-18 0,-17 18 16,17 17-16,0 0 16,1 18-16,-1 0 0,0 0 15,1 18-15,-1 0 0,-18 17 16,1-17-16,0 17 15,-18 0-15,0 1 0,0-1 16,-18 0-16,0 0 16,-17-17-16,0 17 0,0-17 15,-1 17-15,1-17 0,0-1 16,-1-17-16,19 0 16</inkml:trace>
  <inkml:trace contextRef="#ctx0" brushRef="#br0" timeOffset="210053.69">20832 14781 0,'0'0'0,"52"-53"16,-52 36-16,18 17 0,-18-18 15,-18 36-15,18-1 16,-17 1-16,-18 17 16,17 18-16,-17-17 0,-1 34 15,1-17-15,0 18 16,17-1-16,-17 1 0,17-1 16,1 1-16,-1-1 0,18 1 15,0-1-15,18 1 16,17 35-16,-18-53 15,19-18-15,-1 0 16,18 1-16,-18-19 0,1 1 16,16 0-16,-16-18 0,-19 0 15,19 0-15,-19 0 16,-17-18-16</inkml:trace>
  <inkml:trace contextRef="#ctx0" brushRef="#br0" timeOffset="211638.29">20990 15452 0,'0'0'0,"-17"0"15,-1 0-15,18-18 16,-18 18-16,1 0 31,17-18-15,-18 18-1,0 0 17,36 0 14,0 0-14,-1-17-17,1 17 1,-18 17 31,-18-17 47,36 0-16,0 18-63,-18 0 1,17-1-16,-17 1 0,18 17 16,-18 0-16,18 1 0,-18-1 15,0 0-15,0 1 16,0-1-16,17 0 0,-17-17 15,0-1-15,0 1 0,0 0 16,0-36 0,18-17-1,-18 17-15,17-17 16,19-71-16,-19 53 16,1 0-16,0 18 0,-1-18 15,1 18-15,0-1 16,-18 19-16,17-1 0,-17 1 15,0 34 1,0 1-16,0-1 0,-17 19 16,17 17-16,-18-18 0,18 18 15,0 0-15,0 0 16,0 0-16,0 0 0,18-18 16,-1 0-16,1 0 15,-1-17-15,1 0 0,17-18 16,-17 0-16,17 0 0,1-18 15,-1 18-15,-17-18 16,17 1-16,0 17 0</inkml:trace>
  <inkml:trace contextRef="#ctx0" brushRef="#br0" timeOffset="212076.24">21696 15734 0,'0'-18'0,"17"18"16,-17-17-16,18 17 15,-18-18-15,18 18 0,-1 0 16,1 18 0,0-1-1,-18 1-15,0 0 0,0-1 16,-18 1-16,0-1 15,1 19-15,-1-19 0,0 19 16,1-1-16,-1-17 16,1-1-16,-1 1 0,18-1 15,-18 1-15,1 0 16,34-18 0,1 0-1,0 0 1,-1 0-16,1-18 15,-1 18-15,19 0 0,-19 0 16,1 18-16,17-18 16,-17 17-16,0-17 0,-1 18 15,1-18-15,-1 18 16,1-18-16,0 17 0,-1-17 16,1 0-16</inkml:trace>
  <inkml:trace contextRef="#ctx0" brushRef="#br0" timeOffset="212621.81">22348 15011 0,'0'0'0,"0"-18"0,0 0 16,0 1-16,0-1 0,0 0 16,0 1-16,18 17 15,-18-18-15,18 18 0,-1 18 31,-17-1-31,0 1 0,0 17 16,18 18-16,-18 0 0,0 0 16,0 18-16,0-1 15,0 1-15,0-1 0,0 19 16,0-19-16,0 1 16,0 17-16,0-18 0,0-17 15,0 18-15,0-36 0,0 18 16,0-18-16,0-17 15,0 0-15,0-1 0</inkml:trace>
  <inkml:trace contextRef="#ctx0" brushRef="#br0" timeOffset="213222.16">22772 15381 0,'0'0'0,"0"-18"15,17 1-15,-17-1 16,0 36 0,18-1-16,-18 1 15,0 0-15,0 17 16,18-17-16,-18 17 0,17 0 15,-17 0-15,18-17 16,0 0-16,-1 17 0,1-35 16,0 18-16,-1-18 0,1 0 15,-1-18-15,19 0 16,-19 1-16,1-1 0,0-17 16,-18 17-16,17 1 0,1-1 15,-18 0-15,0 36 31,0 0-15,0 17-16,0 0 0,0 18 16,18-18-16,-18 18 0,0 0 15,17 0-15,-17 0 16,0 0-16,0 0 0,-17-18 16,-1 18-16,0-18 15,1-17-15,-19 17 0,19-17 16,-19-18-16,19 0 0,-18 0 15,17 0-15,0-18 16,18-17-16,0 0 0,18-1 16,0 1-16,17-18 15,-18 18-15,19 0 0,-1-1 16,-17 1-16,17 17 0,0 1 16,-17-1-16,-1 1 15,19-1-15,-19 18 16,1-18-16</inkml:trace>
  <inkml:trace contextRef="#ctx0" brushRef="#br0" timeOffset="213516.96">23213 14711 0,'0'0'0,"17"-18"0,1 18 0,0 18 16,17-1-16,0 19 16,1-1-16,16 18 0,1 0 15,0 17-15,-17 19 0,16-19 16,-16 18-16,-1 1 16,-17-1-16,-18 0 0,0 0 15,-18 0-15,0 1 0,1-1 16,-19 0-16,-16-18 15,-1 1-15,0 0 0,0-19 16,-18-16-16,1 17 16</inkml:trace>
  <inkml:trace contextRef="#ctx0" brushRef="#br0" timeOffset="-211769.48">24324 15275 0,'0'0'0,"18"0"15,-1-17-15,-17-1 16,18 18-16,17-18 0,-17 1 16,-18 34-1,-18 1-15,1 0 0,-19-1 16,1 19-16,0-1 0,-1 0 16,1 18-16,-18-18 15,18 18-15,0 0 0,-1-18 16,1 18-16</inkml:trace>
  <inkml:trace contextRef="#ctx0" brushRef="#br0" timeOffset="-211553.31">24042 15275 0,'0'0'0,"0"-17"0,17 17 0,1 17 15,0-17-15,-1 18 16,1 17-16,17-17 16,-17 35-16,17-18 0,-17 18 15,17 0-15,-17 0 0,17 0 16,0 0-16,-17-18 16,17 0-16</inkml:trace>
  <inkml:trace contextRef="#ctx0" brushRef="#br0" timeOffset="-211042.13">25047 15311 0,'0'0'0,"18"0"16,-18 17-16,17-17 15,-17 35-15,0-17 0,0 35 16,0-18-16,0 18 16,0 0-16,0 0 0,0 0 15,0 0-15,0 0 16,-17 0-16,17-18 0,0 0 16,0-17-16,-18 0 0,18-1 15,0-34 1,0-1-16,0-17 15,0-1-15,0-17 16,0 1-16,0-19 0,0-17 16,0 17-16,0-17 0,0 0 15,18 17-15,-18 1 16,17 17-16,1 0 0,0 18 16,-1 17-16,19 0 15,-19 18-15,19 0 0,-1 0 16,-17 18-16,17 0 0,-18 17 15,-17 0-15,18 0 16,-18 1-16,0 17 0,-18-18 16,1 18-16,-1-18 15,-17 0-15,17 1 0,-17-19 16,0 19-16,-1-19 0,1 1 16,0-18-16,17 0 15</inkml:trace>
  <inkml:trace contextRef="#ctx0" brushRef="#br0" timeOffset="-210617.31">26511 14834 0,'0'0'0,"0"-53"16,0 18-16,-17 35 0,-1 0 15,0 0-15,1 18 16,-19-1-16,19 19 0,-19 17 15,1 17-15,18 1 0,-19-1 16,1 18-16,17 1 16,1-1-16,-1 0 0,0 18 15,18 0-15,0-18 0,0 18 16,0-18-16,18 0 16,0-17-16,-1-1 0,19-17 15,-1-18-15,0 1 16,18-19-16,-18 1 0,1 0 15,17-18-15,-18 0 0,-17-18 16</inkml:trace>
  <inkml:trace contextRef="#ctx0" brushRef="#br0" timeOffset="-210016.81">26829 15293 0,'17'-18'15,"1"18"-15,-18-17 0,18 17 16,-18 17-16,-18 1 16,18 0-1,-18 17-15,1 0 16,-1 0-16,-17 1 0,17 17 16,-17-18-16,0 18 0,-1 0 15,19 0-15,-19-18 16,1 0-16,18 0 0</inkml:trace>
  <inkml:trace contextRef="#ctx0" brushRef="#br0" timeOffset="-209770.86">26564 15399 0,'0'0'0,"0"-18"0,18 0 15,-1 36 1,1 0-16,0-18 16,-1 35-16,-17-17 0,18 17 15,0 0-15,-1 0 16,1 1-16,-18-1 0,18 0 16,-1 1-16,-17-1 0,18-17 15,-18-1-15,17 1 16,-17-1-16</inkml:trace>
  <inkml:trace contextRef="#ctx0" brushRef="#br0" timeOffset="-209081">27164 15716 0,'-18'-17'0,"18"-1"16,0 0-1,18 18-15,-18-17 0,18-1 16,-1 18-16,1-18 16,-1 18-16,1 0 15,0 0-15,-18 18 16,17-18-16,-17 18 15,0-1-15,0 1 0,0 0 16,-17-1-16,-1 19 0,0-19 16,1 1-16,-1-1 15,1 1-15,-19 0 0,19-1 16,-1-17-16,0 18 16,1-18-16,17-18 15,17 18 1,1-17-16,0-1 15,-1 18-15,19-18 0,-19 18 16,1 0-16,-1 0 16,1 0-16,0 0 15,-1 18-15,-17 0 0,0-1 16,0 1-16,0 0 16,0 17-16,-17-17 0,-1-1 15,0 18-15,1-17 16,-1 0-16,-17-1 0,17 1 15,-17-18-15,0 18 0,-1-18 16,1 0-16,17 0 16,-34 0-1,34-18-15,0 0 0</inkml:trace>
  <inkml:trace contextRef="#ctx0" brushRef="#br0" timeOffset="-208572.06">27817 14817 0,'0'0'0,"0"-18"15,0 0-15,0 1 16,0 34 0,17-17-1,-17 36-15,0-19 0,0 19 16,0 16-16,0 1 16,0 0-16,0 18 0,0-18 15,-17 88-15,17-71 16,-18 1-16,18 0 15,0-1-15,-18 1 0,18-1 16,-17-17-16,17 0 0,-18 0 16,18-18-16,0 1 15,-18-1-15,18-18 0</inkml:trace>
  <inkml:trace contextRef="#ctx0" brushRef="#br0" timeOffset="-207905.6">28081 15381 0,'0'0'0,"18"-18"16,-18 1-16,17 17 15,-17 17 1,0 1 0,0 0-16,0 17 0,-17-17 15,17 17-15,0-17 16,0 17-16,0-18 0,0 1 16,0 0-16,0-1 15,0 1-15,17-18 0,1 0 16,17 0-16,-17-18 15,0 1-15,-1-19 16,18 19-16,-17-18 0,17 17 16,-17 0-16,0-17 15,-1 17-15,1 1 0,0 17 16,-36 17 15,18 1-31,0 0 0,-18-1 16,18 19-16,-17-1 0,-1 0 15,18 18-15,-18-18 16,1 18-16,17 0 0,-18 0 16,18 0-16,-18 0 15,18-18-15,-17 18 0,-1-18 16,18-17-16,-17 17 0,-1-17 16,0 0-16,1-18 15,-1 0-15,18-18 16,0 0-1,0 1-15,18-1 0,-1-17 16,19-1-16,-19 19 0,18-18 16,-17 17-16,17 0 15,1 1-15,-19-1 0,19 18 16,-1-18-16,-17 1 16,17 17-16,-18 0 0,1-18 15,0 18-15,-18-18 0</inkml:trace>
  <inkml:trace contextRef="#ctx0" brushRef="#br0" timeOffset="-207569.44">28610 14658 0,'0'0'16,"36"-35"-16,-1 35 16,0 0-16,-17 17 0,17 19 15,-17-1-15,17 18 0,-17 17 16,-1 1-16,-17 17 16,18 0-16,-18-17 0,0 17 15,-18 0-15,1 18 16,-1-18-16,0 0 0,1 1 15,-19-1-15,19 0 0,-19 0 16,1-17-16,18-18 16,-19 0-16,1-1 0,-18-16 15,18-1-15,0 0 16,-18-17-16</inkml:trace>
  <inkml:trace contextRef="#ctx0" brushRef="#br0" timeOffset="-206310.1">29545 15452 0,'0'-18'15,"-18"36"1,1-18-1,-18 35-15,17-17 16,-17 17-16,-18 0 0,17 18 16,1-18-16,0 18 15,-18-17-15,18 16 0,17-16 16,-17-19-16,17 19 0</inkml:trace>
  <inkml:trace contextRef="#ctx0" brushRef="#br0" timeOffset="-206094.61">29192 15487 0,'18'0'0,"-36"0"0,54 0 16,-19 0 0,-17 18-16,18-1 0,0 1 15,-1-1-15,18 19 0,-17-1 16,0 0-16,-1 1 15,1-1-15,17 0 0,-17-17 16,-18-1-16,18 1 16,-1-18-16,1 0 0</inkml:trace>
  <inkml:trace contextRef="#ctx0" brushRef="#br0" timeOffset="-205621.22">29704 15311 0,'0'-18'0,"0"36"0,0-18 31,0 17-31,18 1 0,-18-1 16,0 19-16,0-1 16,0 0-16,0 18 0,0 0 15,0-18-15,0 18 16,0 0-16,-18 0 0,18-18 15,0 1-15,-18-1 0,18-17 16,0-1-16,-17 1 16,17-36-1,0 1-15,-18-1 16,18-17-16,0-1 0,0-16 16,0-19-16,0 0 0,0 1 15,18-1-15,-18-17 16,17 0-16,-17 17 0,18 1 15,17 17-15,-17 0 16,-1 18-16,19 17 0,-19 0 16,19 18-16,-1 0 0,-17 18 15,-1 0-15,1-1 16,-1 19-16,-17 17 0,0-18 16,-17 18-16,-1-18 0,-17 18 15,0-18-15,-1 0 16,1 1-16,0-1 0,0-17 15,-1-1-15,1 1 16</inkml:trace>
  <inkml:trace contextRef="#ctx0" brushRef="#br0" timeOffset="-204018.17">30674 14852 0,'0'0'0,"0"-18"16,0 1-16,18 17 0,-18-18 16,0 36-1,-18-1-15,18 1 16,-18 0-16,1 34 15,-19-16-15,19 17 0,-18 17 16,17 18-16,-17 1 0,-1-1 16,19 0-16,-1 0 15,0 18-15,18-18 0,0 0 16,18-17-16,-18 0 0,35-19 16,-17 1-16,17-17 15,1-1-15,-1-17 0,0-1 16,0-17-16</inkml:trace>
  <inkml:trace contextRef="#ctx0" brushRef="#br0" timeOffset="-203437.37">30833 15416 0,'0'0'0,"0"-17"0,0 34 31,0 1-31,0 0 16,0-1-16,0 19 16,0-19-16,0 18 0,17 1 15,-17-19-15,18 1 16,0 0-16,-1-18 0,1 0 15,0 0-15,-1 0 0,19-18 16,-19 0-16,1 1 16,-1-19-16,1 1 0,-18 0 15,18 17-15,-1-17 16,-17 17-16,18 1 0,-18 34 16,18 1-1,-18 17-15,0 1 16,0-1-16,0 18 0,0 17 15,0 1-15,0-18 16,-18 17-16,18 1 0,0-1 16,-18-17-16,18 0 0,-17 0 15,-1-18-15,18-17 16,-18 17-16,1-35 0,-1 18 16,1-18-16,-1 0 0,18-18 15,0 1-15,0-19 16,0 1-16,18 0 0,17-18 15,-18 0-15,19 0 16,-1 0-16,0 0 0,18 18 16,-18 0-16,-17 0 0,17 17 15,-17 0-15,17 18 16,-17-17-16,0 17 0</inkml:trace>
  <inkml:trace contextRef="#ctx0" brushRef="#br0" timeOffset="-203117.12">31362 14605 0,'0'0'16,"0"-35"-16,35-1 15,-17 19-15,17 17 0,-17 17 16,17 19-16,18-1 0,-18 36 16,18-1-16,-18 18 15,18 0-15,-17 36 0,17-1 16,-18 1-16,0 17 16,-17 0-16,-1-17 0,-17 17 15,0-35-15,0 17 0,-17-35 16,-19 0-16,-16-17 15,-1-18-15,0 0 0,-18 0 16</inkml:trace>
  <inkml:trace contextRef="#ctx0" brushRef="#br0" timeOffset="-201313.88">16916 16704 0,'0'0'0,"0"-18"15,0 1 1,17 17-1,1-18 1,17 18-16,1 0 16,-1 0-16,18 0 0,17-18 15,1 18-15,-1 0 0,1 0 16,17 0-16,0-17 16,1 17-16,16 0 0,-16 0 15,16 0-15,1-18 16,18 18-16,-18 0 0,17 0 15,0 0-15,1 18 0,17-18 16,-17 0-16,-1 17 16,18-17-16,-17 0 0,-1 18 15,18-18-15,0 0 16,18 0-16,-18 0 0,18-18 16,17 18-16,-17 0 0,0-17 15,0 17-15,-1-18 16,1 18-16,0 0 0,0-17 15,-1 17-15,1-18 16,17 18-16,-17-18 0,0 18 16,17 0-16,-17-17 0,-18 17 15,18 0-15,-36 0 16,1 0-16,-1 0 0,1 0 16,-18 0-16,-1 0 15,1 0-15,0 0 0,0 0 16,17 17-16,-17-17 0,18 0 15,-18 18-15,17-18 16,1 18-16,-19-18 0,19 17 16,-18 1-16,-1-18 15,1 17-15,0-17 0,18 18 16,-19-18-16,19 0 0,-18 18 16,17-18-16,1 0 15,105 0-15,-123 0 16,0 0-16,0 0 0,-18 0 15,18 0-15,-18 0 16,18 0-16,-18 0 16,18 0-16,-18 0 0,18 17 15,-18-17-15,18 0 0,-18 18 16,18-18-16,-18 0 16,18 18-16,-18-18 0,18 0 15,-18 17-15,0-17 0,18 0 16,-18 0-16,0 0 15,18 0-15,-18 0 0,18 0 16,-18 0-16,18-17 16,0 17-16,0 0 0,0-18 15,0 18-15,-1-18 0,1 18 16,0-17-16,-18 17 16,18 0-16,0-18 0,-18 18 15,18 0-15,-18 0 0,-17 0 16,17 0-16,0 0 15,-17 0-15,-1 0 16,1 0-16,-1 18 0,-17-18 16,18 0-16,-18 0 0,0 17 15,0-17-15,17 0 16,-17 18-16,0-18 0,17 0 16,-17 0-16,0 0 15,0 0-15,0 0 0,0 0 16,0 0-16,-18-18 0,18 18 15,-18-17-15,1 17 0,-1 0 16,-17-18-16,-1 18 16,-17-18-16,0 1 0,0-1 15,-35 1-15,0-1 16,-18 0-16,0 1 0</inkml:trace>
  <inkml:trace contextRef="#ctx0" brushRef="#br0" timeOffset="-200082.93">21308 17039 0,'-18'0'0,"18"18"15,0-1-15,18 19 16,-18-1-16,0 0 0,0 1 15,0-1-15,0 0 16,0 18-16,0-35 0,0 17 16,0 0-16,0-17 15,-18-1-15,18 1 0,-18-18 16,1-18 0,17 1-1,-18-1-15,1-17 0,17 0 16,-18-1-16,0-17 15,18 18-15,0-18 0,0 0 16,0 18-16,0-18 0,18 18 16,0 0-16,17-1 15,0 19-15,0-1 0,1 0 16,-1 18-16,0 0 0,1 0 16,-1 18-16,-18 0 15,-17 17-15,0 0 0,0 1 16,-17-1-16,-1 0 15,1 0-15,-19 18 0,1-17 16,0-1-16,17 0 0,-17-17 16,-1-1-16,19 1 15,-1 0-15</inkml:trace>
  <inkml:trace contextRef="#ctx0" brushRef="#br0" timeOffset="-199788.4">21696 16986 0,'0'0'0,"35"-17"0,-17-19 0,-1 19 15,1-1-15,-18 0 16,0 36 0,-18 0-16,1 17 15,-1 0-15,18 1 16,-18 16-16,1-16 0,17 17 15,-18 0-15,18-1 0,0 1 16,18 0-16,-1-17 16,19-1-16,-19 0 0,19 0 15,-1-17-15,0 0 16,0-1-16,1-17 0,-1 0 16,0-17-16,1-1 0,-1 0 15</inkml:trace>
  <inkml:trace contextRef="#ctx0" brushRef="#br0" timeOffset="-199363.05">22084 17180 0,'18'0'47,"-1"18"-32,1-18-15,-18 18 16,17-1-16,1 1 0,-18-1 16,18 1-1,-18 0-15,0-1 0,0 1 16,0 0 0,17-36-1,-17 0 1,0 1-16,18-1 15,-18 0-15,0-17 0,18 18 16,-18-1-16,0 0 0,0 1 16,0 34-1,0 1 1,17 17-16,-17-17 16,0-1-16,18 19 0,-18-19 15,18 1-15,-18 17 0,17-17 16,-17 0-16,18-1 15,-1 1-15,1-18 16</inkml:trace>
  <inkml:trace contextRef="#ctx0" brushRef="#br0" timeOffset="-199153.82">22525 17339 0,'17'-18'15,"-17"36"17,0 0-17,0-1-15,0 1 16,0 0-16,0-1 16,0 1-16,18-1 0,-18 1 15,0 0-15</inkml:trace>
  <inkml:trace contextRef="#ctx0" brushRef="#br0" timeOffset="-198762.81">22560 16722 0,'0'0'0,"0"-18"0,0 0 16,18 18-16,-1 18 15,1 17-15,0 1 16,-1 16-16,1 1 0,17 0 16,-17 18-16,0-1 15,-1-17-15,1 18 0,-18-18 16,17 0-16,-17 17 16,0-34-16,0 16 0,0 1 15,-17 18 1,-1-53-16,18 17 0,-17-35 15</inkml:trace>
  <inkml:trace contextRef="#ctx0" brushRef="#br0" timeOffset="-198395.48">23195 17022 0,'18'-36'0,"-18"54"31,0 0-15,-18-1-16,18 1 0,0-1 15,-18 1-15,18 0 0,0-1 16,-17 19-16,17-19 15,0 1-15,-18 0 0,18-1 16,0 1-16,-17-1 16,17 1-1,-18-18-15,0 0 32,1 0-17,-1 0-15,0 0 16,1 0-16</inkml:trace>
  <inkml:trace contextRef="#ctx0" brushRef="#br0" timeOffset="-198115.29">23019 17092 0,'0'0'0,"17"-18"0,1 1 16,0 17-1,-1 0 1,1 17-16,0 1 0,-1 0 16,1-18-16,-1 17 15,1 19-15,0-19 0,-1 1 16,19 0-16,-19-1 0,1-17 15,0 18-15,17-1 16,-17-17-16</inkml:trace>
  <inkml:trace contextRef="#ctx0" brushRef="#br0" timeOffset="-197648.13">23618 17022 0,'0'0'0,"18"-18"15,0 18-15,-1 18 16,-17-1-16,0 1 16,18 17-16,-18 0 15,0 1-15,0-1 0,18 0 16,-18 0-16,0 1 16,0-1-16,0-17 0,17 17 15,-17-17-15,0-1 16,0 1-16,0-1 0,0-34 31,0-1-31,0 1 16,0-19-16,0 1 15,0-18-15,0 0 0,0 0 16,0 0-16,0 0 16,18-17-16,-18 17 0,18 18 15,-1-1-15,1 1 0,-18 17 16,17 1-16,1 17 15,0 0-15,-1 17 0,1 1 16,0 0-16,-18 17 16,0 0-16,0 1 0,0-1 15,-18 0-15,0 0 16,1 1-16,-19-19 0,19 19 16,-18-19-16,17 1 0,0 0 15,-17-1-15,17 1 16,1-18-16</inkml:trace>
  <inkml:trace contextRef="#ctx0" brushRef="#br0" timeOffset="-197364.34">24165 16933 0,'0'0'0,"0"-17"0,0-1 15,-17 36 1,-19 17 0,19 0-16,-1 1 15,18-1-15,-18 18 16,1 0-16,-1-18 0,18 18 16,0 0-16,0-18 15,0 0-15,18 1 0,-1-1 16,1-18-16,17 1 15,-17 0-15,17-1 0,1-17 16,-1 0-16</inkml:trace>
  <inkml:trace contextRef="#ctx0" brushRef="#br0" timeOffset="-196927.4">24324 17180 0,'0'0'0,"0"-17"15,-18 17 1,36 0 0,0 17-1,-18 1-15,17-18 0,-17 18 16,18 34 0,-18-34-16,0 0 0,0 17 15,0-17-15,0-1 0,0 1 16,-18 0-16,18-1 15,0 1-15,0-1 16,18-17-16,-18-17 0,18 17 16,-1-18-16,18 1 15,-17-19-15,0 1 0,17 0 16,-17-1-16,-1 1 16,1 18-16,0-19 0,-18 19 15,17-1-15,-17 36 31,0-1-31,-17 1 0,17 17 16,0-17-16,0 17 16,0-17-16,17 17 0,-17-17 15,18-1-15,0 19 16,-18-19-16,17 1 0,1-18 16,-1 17-16</inkml:trace>
  <inkml:trace contextRef="#ctx0" brushRef="#br0" timeOffset="-196615.41">24818 17445 0,'0'0'0,"0"-18"0,18 18 16,-18-17-16,17 17 15,1-18-15,-1 18 16,1 0-16,17 0 16,-35 18 15,0-1-31,-17-17 0,-1 18 15,0-1-15,1 1 16,-1 0-16,-17-1 0,17 19 16,1-19-16,-19 1 0,19 0 15,17-1-15,-18 1 16,18 0-16,18-18 16,-1 0-1,19 0-15,-19 0 0,19-18 16,16 0-16,-16 1 0,-1 17 15,18-18-15,-18 0 16,0 1-16</inkml:trace>
  <inkml:trace contextRef="#ctx0" brushRef="#br0" timeOffset="-196284">25135 16916 0,'0'0'0,"0"-36"15,0 19-15,0 34 16,18 1-16,0 17 15,-1 1-15,1-1 0,0 18 16,-1 0-16,1 0 16,0-18-16,-18 18 0,17 35 15,-17-35-15,0-18 16,0 18-16,0-18 16,0 1-16,0-1 0,0 0 15,0 1-15</inkml:trace>
  <inkml:trace contextRef="#ctx0" brushRef="#br0" timeOffset="-195869.4">26035 17216 0,'-18'-18'0,"36"36"0,-53-36 16,17 18-16,0 0 15,1 0-15,-1 0 16,18 18-16,-17-1 0,-1-17 16,18 18-16,-18-1 0,18 1 15,-17 17-15,17-17 16,-18 0-16,0-1 0,1 19 16,-1-19-16,-17 18 15,17-17-15,-17 17 0,17-17 16,1 0-16,-19 17 15,19-17-15,-1-18 0,0 17 16</inkml:trace>
  <inkml:trace contextRef="#ctx0" brushRef="#br0" timeOffset="-195647.67">25682 17233 0,'0'18'16,"0"-1"-1,18 1-15,-18 0 0,0 17 16,17-17-16,1 17 16,0 18-16,-1-36 15,1 1-15,17 0 16,-17-1-16</inkml:trace>
  <inkml:trace contextRef="#ctx0" brushRef="#br0" timeOffset="-195143.89">26388 17304 0,'0'0'0,"17"-36"16,-34 36-1,17 18 1,0 0-16,-18-1 16,0 1-16,18 0 0,-17-1 15,17 1-15,-18 17 0,18-17 16,0-1-16,-17 1 16,17 0-16,0-36 46,0 0-46,17 1 16,-17-18-16,0 17 0,18-17 16,-18-18-16,17 17 0,1-16 15,0-1-15,-1 0 16,1 0-16,17 0 0,-17 0 16,0 18-16,-1-1 0,19 1 15,-19 35-15,-17-18 16,18 18-16,-1 0 0,1 0 15,0 18 1,-18 0-16,0 17 16,0-17-16,-18-1 0,0 19 15,1-19-15,-18 1 16,17 0-16,-17-1 0,-1 1 16,1-1-16,0 1 0,-1-18 15,19 18-15,-1-1 16,1-17-16</inkml:trace>
  <inkml:trace contextRef="#ctx0" brushRef="#br0" timeOffset="-194820.04">27058 16845 0,'0'0'0,"-18"-18"15,-17 36 1,17 0-16,1-1 16,-18 19-16,17-1 0,0 0 15,-17 18-15,17-18 0,1 18 16,17-17-16,-18 17 15,18-18-15,0 0 0,0 0 16,18 1-16,-1-19 0,1 19 16,0-19-16,17 1 15,0-1-15,0-17 0,1 0 16</inkml:trace>
  <inkml:trace contextRef="#ctx0" brushRef="#br0" timeOffset="-194228.27">27252 17268 0,'0'0'0,"-35"0"15,35-17-15,-18 17 16,18-18-16,-17 18 16,17-17-16,17-1 15,1 18 1,-1 0-1,1 0-15,0 0 0,-1 18 16,1-18 0,0 0-16,-18 17 0,0 1 15,0-1 1,-18 1 0,0 0-16,18-1 15,-17 1 1,17 0-1,17-18 17,1-18-17,0 0 1,-1 1 0,1-1-16,0 0 0,-1 1 15,1-1-15,17 1 16,-17-1-16,-1-17 0,1 17 15,0 0-15,-18 1 16,17 17-16,-34 0 16,-1 17-1,0 1-15,1 17 16,-1-17-16,0 0 0,1 17 16,17-18-16,-18 19 15,18-19-15,-17 1 0,17 0 16,0-1-16,17 1 0,1 0 15,-1-18-15,19 0 16,-1 0-16,0 0 0,1 0 16</inkml:trace>
  <inkml:trace contextRef="#ctx0" brushRef="#br0" timeOffset="-193840.12">27834 17304 0,'-17'-18'16,"-1"18"0,36 0-1,-1 0 1,-17 18 0,18-18-16,-1 0 15,1 0-15,0 17 0,-1-17 16,1 0-1,-18 18-15,0 0 32,0-1-32,-18 1 15,18 0-15,0-1 16,18 1 0,0-1-16,-1-17 15,1 18 1,0-18-16,-18 18 0,0-1 15,-18 1 1,0 0-16,1-1 16,-1 1-16,0 0 0</inkml:trace>
  <inkml:trace contextRef="#ctx0" brushRef="#br0" timeOffset="-193531.6">28310 16863 0,'0'0'0,"0"-18"16,18 18-16,-18 18 0,0-1 0,18 1 15,-18 17-15,17 1 16,1-1-16,0 0 0,-18 0 16,17 18-16,1-17 15,0-1-15,-1 0 0,-17 18 16,18 0-16,-1-18 0,1 18 16,17 0-16,-17 0 15,17 0-15,-17-18 0</inkml:trace>
  <inkml:trace contextRef="#ctx0" brushRef="#br0" timeOffset="-193172.28">29316 17268 0,'0'0'0,"0"-35"15,0 18 1,-18-1 0,1 36-16,-1-18 15,0 17-15,-17 1 16,17 17-16,1-17 0,-1 17 15,-17 0-15,17-17 0,1 17 16,-1 0-16,0 1 16,1-19-16,-1 19 15,18-19-15,-18 19 0,18-19 0,0 1 16,0 0 0</inkml:trace>
  <inkml:trace contextRef="#ctx0" brushRef="#br0" timeOffset="-192871.07">28857 17304 0,'0'0'15,"-17"-18"-15,17 0 16,0 36 0,17 0-1,1-18-15,-1 17 0,1 1 16,0 0-16,-1-1 0,1 1 16,17 0-16,-17-1 0,17 1 15,-17-1-15,17 1 16,0 0-16,-17-18 15,17 17-15,1-17 0,-19 18 16</inkml:trace>
  <inkml:trace contextRef="#ctx0" brushRef="#br0" timeOffset="-192271.29">29633 17251 0,'0'0'0,"18"-18"16,-18 1-16,0-1 15,18 18-15,-18-18 0,0 1 16,17 17-16,-17 17 15,-17 1 1,17 17 0,-18-17-16,18-1 0,-18 19 15,1-1-15,17-17 0,-18 17 16,0-17-16,1 17 16,17-18-16,-18 1 0,18 0 15,-18-18-15,18 17 0,0-34 31,18 17-15,-18-18-16,0 0 16,0-17-16,0 18 0,0-19 15,0 1-15,0 0 0,0-1 16,18 1-16,-18 0 16,35-53-16,0 52 15,-17 19-15,0-18 16,17 17-16,-17 18 15,-1 0-15,1 0 0,-1 0 16,1 0-16,0 18 0,-18-1 16,17 1-16,-17-1 0,0 19 15,-17-19-15,-1 1 16,-17 17-16,17-17 0,-17 0 16,0-1-16,17 1 0,-17-1 15,-1 1-15,19 0 16,-1-18-16</inkml:trace>
  <inkml:trace contextRef="#ctx0" brushRef="#br0" timeOffset="-191868.86">29898 17304 0,'-18'0'15,"1"0"1,17 17-16,-18 1 16,0 0-1,18-1-15,-17-17 0,17 18 16,0 0-16,17-18 16,-17 17-16,18-17 15,0 0-15,17 0 0,-17-17 16,17 17-16,0-18 0,-17 18 15,17-18-15,0 1 16,1-1-16,-19 18 0,1-18 16,-1 18-16,1-17 15,-18 34 1,0 1-16,-18-18 0,18 18 16,-17-1-16,-1 1 15,1 0-15,-1-1 0,18 1 16,-18-1-16,18 1 15,-17 0-15,17-1 16</inkml:trace>
  <inkml:trace contextRef="#ctx0" brushRef="#br0" timeOffset="-191473.23">30057 17127 0,'0'0'0,"-36"-17"16,19 17-1,-1 0-15,0 0 16,1 17-16,-1 1 0,1 0 16,-19 17-16,19-17 15,-1 17-15,-17 0 0,17 0 16,0-17-16,1 17 0,17 1 15,0-19-15,0 18 16,0-17-16,17 0 0,19-1 16,-1 1-16</inkml:trace>
  <inkml:trace contextRef="#ctx0" brushRef="#br0" timeOffset="-191167.94">30533 17057 0,'0'0'0,"0"-18"0,0 1 0,18 17 31,-18 17-15,0 1-16,0-1 0,0 1 15,0 17-15,0-17 16,0 17-16,-18 1 0,0-1 16,18-18-16,-17 19 15,-1-1-15,-17 0 0,17 1 16,0-1-16,-17-18 0,18 19 16,-19-1-16,19-17 15</inkml:trace>
  <inkml:trace contextRef="#ctx0" brushRef="#br0" timeOffset="-186489.81">2769 11289 0,'0'18'15,"-17"-18"-15,-1 0 32,18-18-17,18 0-15,-1 1 16,19-19 0,-1 1-16,18 0 0,17-1 15,19-16-15,-1-1 16,18-18-16,35 1 0,-18 17 15,36-18-15,-18 1 0,18 17 16,-1 0-16,1 0 16,-18 17-16,0 1 0,-17 0 15,-1 17-15,-34 1 16,-19-1-16,-17 0 0,-18 18 16,1-17-16,-19 17 0,1-18 15,0 18-15,-36 18 31,18-1-15,-18 19-16,18-1 0,0 0 16,0 18-16,18 0 0,-18 35 15,35-17-15,-17 17 16,17 18-16,0 0 0,18-1 16,0 1-16,0 0 0,0 18 15,0-19-15,0 1 16,17 18-16,-17-18 0,0 17 15,0-17-15,0 0 16,0 17-16,-18-17 0,1-18 16,-1 18-16,-18-18 15,1 0-15,-18 1 0,0-19 16,0 18-16,0-17 0,-18 0 16,1-19-16,-1 19 15,-17-18-15,17 0 0,-17-18 16,0 18-16,-1-18 15,-16 1-15,-1-1 0,0 0 16,-18-17-16,1 17 0,-1 0 16,-17 1-16,0-1 15,-1 0-15,-16 0 0,-1 1 16,18-1-16,-18 0 0,0-17 16,18 17-16,0-17 15,-1-1-15,19-17 16,-1 18-16,1-18 0,17 0 15,0-18-15,0 1 0,18-1 16,-18-17-16,17 0 0,1-18 16,18 0-16,-19-18 15,1-17-15,0 0 0,17-18 16,-17 0-16,0 0 16,-1 1-16,-17-1 0,0 0 15,0 0-15,1 0 16,-19 18-16,18-18 0,-17 18 15,-1 0-15,0 0 0,19-1 16,-19 19-16,18-1 16,0 1-16,18-1 0,0 18 15,-1 0-15,1 18 0,17 0 16,1-1-16,-1 19 16,0-18-16,1 17 0,-1 0 15,18 1-15,-17-1 16,-1 0-16,18 1 15,-18 17-15,18-18 0,-17 0 16,-1 18 0,18-17-16,-18-1 15,1 18 17,17-17 93,0-1-110,0 0 1,0 1-16,-18 17 0,18-18 15,0 0-15,0 1 16,-18 17-16,18-18 0,-17 0 16,-1 1-1,18-1-15,0 1 16,0-1-16,0-17 16,18 17-1,-1 0-15,1 1 0,17-19 16,-17 19-16,17-1 15,1 18-15,-1 0 0,0 0 16,0 0-16</inkml:trace>
  <inkml:trace contextRef="#ctx0" brushRef="#br0" timeOffset="-183209.42">17092 14270 0,'0'0'0,"0"-18"15,0 36 32,0-1-31,18 1-16,-18 0 16,0-1-16,17 19 15,-17-19-15,18 19 0,-18-19 16,0 1-16,18 17 0,-18-17 15,17-1-15,-17 1 16,18-18-16,-18 18 0,18-18 16,-1-18-16,18 0 15,1-17-15,-1 0 0,0 0 16,18-18-16,18-18 0,-18 1 16,17-1-16,1 0 15,17 1-15,-17-18 0,-19 17 16,19 1-16,-18-1 15,0 0-15,-18 19 0,0 16 16,1 1-16,-19 17 0,-17 1 16,18-1-16</inkml:trace>
  <inkml:trace contextRef="#ctx0" brushRef="#br0" timeOffset="-180744.11">17586 13988 0,'0'-18'31,"0"0"-15,18 18-16,-18-17 16,0-1-16,17-17 15,-17 17-15,0 1 0,0-19 16,0 1-16,0 0 15,0-1-15,0-17 0,0 1 16,-17-1-16,-1 0 16,0 0-16,1 0 0,-1 0 15,0 0-15,-17 18 16,17-18-16,-17 18 0,18 17 16,-19-17-16,-17 17 0,18 18 15,0-18-15,-18 18 16,0 0-16,0 18 0,0 0 15,0 17-15,0 0 0,0 1 16,0-1-16,-17 18 16,17 0-16,0 17 0,0-17 15,0 18-15,0-1 16,18 1-16,-18-18 0,36 17 16,-19-17-16,19 18 0,-1-18 15,0 0-15,18-1 16,-17 1-16,17 0 15,0 0-15,0-18 0,-18 1 16,18-1-16,0 0 0,0-17 16,0 0-16,0-1 0,18 1 15,-18 0-15,-18-36 63,0 0-32,1 18-15,17-17-1,-18 17-15,0-18 16,1 18-16,17-18 0,-18 18 16,1-17-16,17-1 15,-18 18-15,0 0 0,18-18 16,-17 18-16,-1 0 15,0 0-15,18 18 47,0 0-31,18 17-16,-18-17 0,18 17 16,-18-17-16,17 17 15,1 0-15,-18 0 0,18-17 16,-18 17-16,17-17 15,1 17-15,-18-17 0,17-1 16,1 1-16,0 0 16,-1-18-16,1 0 15,-18-18-15,18 0 0,-1 1 16,1-1-16,0 1 16,17-19-16,-17 19 0,-18-1 15,17 0-15,-17 1 0,18-1 16,-18 0-1</inkml:trace>
  <inkml:trace contextRef="#ctx0" brushRef="#br0" timeOffset="-177444.42">22842 14781 0,'-17'0'0,"17"-17"62,17 17-31,-17-18-15,18 18 0,-18-18-1,18 18 32,-18 18 31,-18-18-62,18 18 0,0-1 30,18-17 1</inkml:trace>
  <inkml:trace contextRef="#ctx0" brushRef="#br0" timeOffset="-176095.28">22895 14676 0,'0'-18'0,"18"18"16,0 0 0,-1-18-1,1 18 1,-18-17-16,0-1 15,17 0-15,-17 1 16,0-1-16,0-17 16,0 0-16,0 17 0,0-17 15,-17-1-15,17 1 0,-18-18 16,1 18-16,-1 0 16,-17-18-16,-1 0 0,1 17 15,0-16-15,-18-1 0,0 17 16,0-17-16,0 18 15,0-18-15,0 18 0,0 0 16,-17 17-16,17-17 16,0 17-16,0 0 0,-17 1 15,17 17-15,17 0 0,-17 17 16,0 1-16,1 0 16,-1-1-16,0 19 0,0-1 15,0 18-15,18-18 16,-18 0-16,17 18 0,1-17 15,0 17-15,17-1 0,-17 1 16,17-17-16,18 17 16,-17-1-16,17-16 0,0 17 15,0-18-15,0 0 16,0 1-16,0-1 0,0 0 16,0-17-16,0-1 15,0 1-15,-18 0 0,18-1 16,0 1-16,0 0 31,0-36 16,-18 18-31,1-18 15,17 1-31,-18 17 15,18-18-15,-18 0 16,1 1-16,17-1 0,-18 0 16,1 1-16,-1-1 15,18 1-15,-18-19 0,1 19 16,17-1-16,-18 0 16,18 36 30,18-18-46,-18 18 0,17-1 16,-17 1-16,18 17 0,0-17 16,-1-1-16,1 1 15,17 0-15,-17-1 0,17 1 16,-17-18-16,-1 0 16,19 0-16,-19 0 0,19 0 15,-19-18-15,1 1 0,-1-1 16,1 0-16,0 1 15,-1-1-15,1 1 0,0-1 16,-1 0-16,1 1 0,0-1 16,-1 18-16</inkml:trace>
  <inkml:trace contextRef="#ctx0" brushRef="#br0" timeOffset="-173766.64">12594 16739 0,'0'0'0,"-35"0"0,17-17 16,-17 17-16,17 0 15,-17-18-15,17 18 0,-17-18 16,17 18-16,1-17 0,-1 17 16,1 0-16,-1 0 15,0 0 1,36 0 15,0 0-31,-1-18 0,1 18 16,-1 0-16,19 0 15,-1 0-15,18 0 0,0 0 16,0-18-16,17 18 0,1-17 16,17 17-16,-17-18 15,17 18-15,0-17 0,-17 17 16,-1-18-16,-17 18 15,0 0-15,-18 0 0,-17 0 16,17-18-16,-17 18 16,-36-17-1,1-1 1,-1 18-16,-17-18 0,-1 18 16,19-17-16,-36-1 15,18 18-15,-1 0 0,1-18 16,-18 18-16,18 0 15,17 0-15,-17 18 0,17-18 16,1 18-16,17-1 16,0 1-16,35 0 15,-18-1-15,19 1 0,-1 0 16,18 17-16,-18 0 16,1 0-16,-1 18 0,0 0 15,-17 18-15,-18-1 16,0 1-16,0 35 0</inkml:trace>
  <inkml:trace contextRef="#ctx0" brushRef="#br0" timeOffset="-171123.47">32350 15293 0,'17'0'0,"-34"0"0,52 0 15,-35-18 1,0 1 0,0-1-16,0 0 0,0 1 15,18-1-15,-18 0 0,0-17 16,17 18-16,-17-19 16,0 1-16,0 0 0,0-1 15,0-17-15,-17 1 16,-1-1-16,0 0 0,1-18 15,-1 1-15,-17-1 0,0-17 16,-18 17-16,0 1 16,0 17-16,-18 0 0,1 0 15,-1 0-15,-17 0 0,-18 18 16,18 17-16,-18-17 16,0 17-16,0 1 15,1 17-15,-1 0 0,-18 0 16,1 0-16,-18 35 0,17-17 15,-17 17-15,-18 0 0,18 18 16,0-18-16,18 18 16,-1 0-16,1 0 15,17 18-15,18-1 0,-1 18 16,1 18-16,18 0 0,-1 0 16,18 17-16,18 1 0,0-1 15,17 1-15,18-1 16,0 1-16,18-18 0,17 17 15,0-17-15,1 17 16,16-17-16,1 0 0,18-18 16,-18 18-16,17-18 0,1 0 15,17 1-15,-17-19 16,17 1-16,0-1 0,0 1 16,18-18-16,-18 0 0,18 0 15,0-18-15,0 0 16,0-17-16,-1-1 0,1-17 15,0 0-15,18-17 16,-1-1-16,1-17 0,-19 17 16,19-17-16,-1-18 15,-17 18-15,18-18 0,-19 0 16,-16-18-16,-1 1 0,0-1 16,0 1-16,-17-1 0,-1 1 0,1-1 15,-18 1-15,0-1 0,-18 0 0,0 1 16,-17-1-16,17 1 0,-17-1 0,-1 1 15,-17-1-15,0-17 0,0 17 0,0-17 16,-17 0-16,-18 17 0,17 1 16,-17-18-16,-18 17 0,-18 1 15,-17-1-15,0 0 0,-18 18 16,-18 1-16,1-1 16,-18 0-16,17 17 15,1 19-15,-1-1 0,36 1 16,0 17-16,18 0 0,17 0 15,17 17-15,19 1 16</inkml:trace>
  <inkml:trace contextRef="#ctx0" brushRef="#br0" timeOffset="-164488.46">4851 6985 0,'17'-18'15,"-17"1"1,18 17 0,-18-18 15,0 0 0,0 1 0,18 17-31,-18-18 16,0 36 15,0-1-15,0 19-16,17-19 16,-17 19-16,0 17 15,0-1-15,0 19 0,0-18 16,0 17-16,0 1 15,0 17-15,0-35 0,-17 18 16,17-18-16</inkml:trace>
  <inkml:trace contextRef="#ctx0" brushRef="#br0" timeOffset="-163936.46">5627 6985 0,'0'0'0,"-18"-18"16,1 18-1,-1 0-15,0 18 16,1 0-16,-1 17 0,0-17 15,1 34-15,-1-16 0,18 17 16,-18 17-16,18-17 16,0 0-16,0 0 0,18 0 15,0-18-15,-1 0 16,1-17-16,17 0 0,1-18 16,-1 0-16,-18-18 0,19-17 15,-1 0-15,-17-1 16,-1 1-16,-17-18 0,0 0 15,-17 0-15,-1 18 16,0-18-16,-17 18 0,0-1 16,0 19-16,-1-1 15,19 18-15,-19 0 0,19 0 16,-1 18-16,0-1 0</inkml:trace>
  <inkml:trace contextRef="#ctx0" brushRef="#br0" timeOffset="-163569.97">6121 7091 0,'53'-18'0,"-106"36"0,141-53 0,-70 17 16,-1 18-16,1-18 0,-18 1 16,0 34-1,-18 1-15,1 0 16,-1-1-16,0 18 15,1 18-15,-1-17 0,0 17 16,18-1-16,0 1 0,0 0 16,0-17-16,18-1 15,17 0-15,1-17 0,-1-18 16,0 0-16,18-18 0,0 1 16,0-19-16,0 1 15,-18-18-15,18 18 0,-35-18 16,17 0-16,-18 0 15,-17 0-15,0 18 0,-17 0 16,-18-1-16,-1 19 0,-17 17 16,0 0-16,-17 0 15,-1 35-15,-17-17 0,18 17 16</inkml:trace>
  <inkml:trace contextRef="#ctx0" brushRef="#br0" timeOffset="-162230.04">7302 9666 0,'0'0'0,"18"-35"16,-18 17 0,18 18-1,-1 18-15,1-1 0,-18 19 16,18 17-16,-1 0 16,1 17-16,0 1 0,-18-1 15,17 1-15,1-1 0,-18-17 16,18 18-16,-18-36 15,17 18-15,-17-35 0,0-1 16,0 1-16,-17-18 16,-1-35-16,0-1 15,1 1-15,-1-35 0,0-1 16,1-17-16,-1-18 16,0 18-16,1 0 0,-1-1 15,0 19-15,1 17 0,17 18 16,-18 17-16,18 53 15,0 1 1,0 16-16,0 1 16</inkml:trace>
  <inkml:trace contextRef="#ctx0" brushRef="#br0" timeOffset="-161177.37">7743 12453 0,'0'0'0,"0"-35"0,-17 17 16,17 0 0,0 1-16,0 34 15,17 1 1,-17 17-16,18 1 15,0-1-15,-1 0 16,-17 1-16,18 16 0,0 1 16,-1-17-16,-17 17 0,18-1 15,-18-16-15,18 17 16,-18 0-16,0-1 0,0-16 16,0-1-16</inkml:trace>
  <inkml:trace contextRef="#ctx0" brushRef="#br0" timeOffset="-160931.97">7355 13705 0,'-53'18'15,"106"-36"-15,-141 71 0,53-35 16,0-18-16,35-18 16,17 18-16,19-17 0,-1-1 15,18-17-15,17 17 16,19 0-16,-1-17 0,35 0 15,1 0-15,17-18 16,18 17-16,17-16 0,0-1 16,-17 17-16,17-17 0,-34 18 15,-19 0-15,-17 17 16,-18 1-16,-17-1 0,-36 18 16</inkml:trace>
  <inkml:trace contextRef="#ctx0" brushRef="#br0" timeOffset="-160662.1">7990 13864 0,'0'0'16,"-53"35"-16,36-17 15,17 0-15,-18-1 0,18 1 16,-17 35-1,17-18-15,0 0 0,17 1 16,-17 17-16,18 0 0,-18-1 16,35 72-1,-17-53-15,-18-19 0,17 19 16,1-18-16,0 0 16,-1 0-16,1 0 0,0-18 15,-1 0-15</inkml:trace>
  <inkml:trace contextRef="#ctx0" brushRef="#br0" timeOffset="-160258.71">8749 14287 0,'0'0'0,"18"-17"16,-1 17-16,-34 17 31,17 1-31,0 17 16,-18-17-16,18 17 0,0 1 15,0-1-15,0 0 16,0 0-16,0 1 0,18-19 16,-1 1-16,18-18 0,-17 0 15,17 0-15,1-18 16,-1 1-16,0-19 0,-17 1 15,17 0-15,0 0 16,-17-18-16,0 17 0,-18 1 16,0 0-16,-18 17 0,0-17 15,-17 17-15,0 18 16,0-17-16,-18 17 0,0 0 16,0 17-16,0 1 0,-35 17 15,70-17 1,0-1-16,18 1 0,0 0 15</inkml:trace>
  <inkml:trace contextRef="#ctx0" brushRef="#br0" timeOffset="-159886.02">9754 14235 0,'0'0'0,"53"17"16,-35 1-16,-18-1 0,0 19 16,0-19-16,-18 36 15,18-17-15,-17-1 0,17 18 16,0-18-16,0 0 0,0-17 16,17 0-16,18-18 15,36-18 1,-36-17-16,18 17 0,0-17 15,0 0-15,-18-1 0,1 1 16,-1 0-16,-17-1 0,-18 1 16,0 0-16,-18 0 15,-17 17-15,-1-17 0,-17 17 16,-17 0-16,-18 1 16,-1-1-16,-16 18 0,-1 18 15,18-1-15,-18 1 0,18 0 16,17 17-16,36-17 15</inkml:trace>
  <inkml:trace contextRef="#ctx0" brushRef="#br0" timeOffset="-159020.35">7549 12682 0,'0'0'0,"-17"-17"15,-1 17-15,1 0 0,17-18 16</inkml:trace>
  <inkml:trace contextRef="#ctx0" brushRef="#br0" timeOffset="-158888.61">7444 12577 0,'-18'0'16,"0"0"-16,-17 17 15,17 1-15,1-18 16,-1 17-16,0 1 0</inkml:trace>
  <inkml:trace contextRef="#ctx0" brushRef="#br0" timeOffset="-155390.52">19738 17427 0,'0'-17'16,"-18"17"-1,1 0 1,-1 0 15,0 0-15,18 17 0,-17-17-16,-1 0 31,36 0 0,-1 0-15,1 0-1,0-17-15,17 17 0,0-18 16,18 18-16,0-18 0,35 18 16,-17-17-16,-1-1 15,19 18-15,-1 0 16,-18 0-16,1 0 0,-18 0 15,0 0-15,0 0 0,-18 0 16,0 18-16,0-18 16,1 0-16,-19 0 0,19 0 15,-19 0-15,1 0 16,-36 0 15,1 0-31,-1 0 16,0 0-16,1-18 15,-1 18-15,0 0 16,1-18 0,-1 18-16,0 0 31,1 0-15,17 18-1,-18-18 1,18 18-16</inkml:trace>
  <inkml:trace contextRef="#ctx0" brushRef="#br0" timeOffset="-147132.78">15452 18009 0,'-89'71'15,"37"-54"-15,34 1 0,0-36 16,1 18-16,-1 18 0,-17 0 15,-1-36-15,19 0 0,-18 18 16,17-17-16,-35-18 0,35-1 16,-35 1-16,18 0 0,0-1 15,0 1-15,-1-18 16,1 18-16,17 0 0,-17-18 16,0 18-16,17-1 0,-17-17 15,17 18-15,1 0 16,-1-1-16,0 1 0,18 0 15,-17 17-15,17-17 16,0 17-16,0 1 16,17 17-16,1 0 0,0 0 15,17 0-15,-17 0 16,17 17-16,0-17 0,18 18 16,0 0-16,0-1 15,17-17-15,1 18 0,17 0 16,0-1-16,18 1 0,0-18 15</inkml:trace>
  <inkml:trace contextRef="#ctx0" brushRef="#br0" timeOffset="-146166.37">20532 17410 0,'0'-18'0,"0"36"0,0-54 16,-18 19-16,18-1 16,-18 0-16,1 18 0,-1-17 15,0-1-15,1 18 16,-18-18-16,-1 18 0,1 0 16,0 0-16,-18-17 15,18 17-15,-54 0 16,54 0-16,0 0 0,-1 17 15,19-17 1,17 18-16,17-18 16,1 18-16,17-18 15,18 17-15,0-17 0,18 18 16,-1-18-16,36 18 0,0-18 16,0 17-16,17 1 15,1-18-15,-1 18 0,-17-18 16,18 17-16,-36-17 15,18 18-15,-36-18 0,1 0 16,-1 0-16,-34 0 0,-1 0 16,0 0-16,-17 0 15,-1 0-15,-17-18 0,-17 1 16,-1 17 0,-17-18-16,0 18 0,-18-18 15</inkml:trace>
  <inkml:trace contextRef="#ctx0" brushRef="#br0" timeOffset="-141848.54">5927 16492 0,'0'-53'16,"0"36"-16,0-18 15,0-1-15,17 19 16,-17-19-16,0 19 15,0-1-15,0 0 16,-17 18-16,17-17 16,0 34-1,0 1-15,0 0 16,17 17-16,-17 0 0,18 1 16,0 16-16,-1 1 15,1 0-15,-1 18 0,19-18 16,-1 0-16,0 0 0,1-18 15,-1 0-15,18 0 16,-18-35-16,0 0 0,-17-17 16,17-1-16,-17-17 15,0-18-15,-1 0 0,1 0 16,-18 0-16,0 0 0,0 0 16,0 18-16,0 0 15,0 0-15,0 17 0,17 36 31,1 17-31,0 0 16,17 18-16,-17 0 0,17 0 16,0 17-16,0 1 15,1-1-15,-19 19 0,19-19 16,-19 18-16,1-17 0,0 0 16,-18-1-16,0-17 15,0-18-15,-18 1 0,18-19 16,-18 1-16,1-18 15,17-18-15,-18-17 0,0 0 16,18-1-16,0-17 16,0 1-16,0-1 0,0-18 15,0 18-15,18 0 0,0-17 16,-18 17-16,17 0 16,19 0-16,-19 0 0,1 0 15,0 18-15,17-18 0,-18 0 16,1 18-16,0-18 15,-1 18-15,-17-18 0,0 17 16,18 19-16,-18-19 16,0 19-16,-18 17 0,1 0 15,-1 0-15,0 17 16,18 1-16,-17 0 0,-1 17 16,1 0-16,17 1 15,-18-1-15,18 0 0,0 18 16,18-18-16,-18 1 0,17-1 15,1 0-15,-1-17 0,19-1 16,-19-17-16,1 0 16,17-17-16,-17-1 0,0-17 15,17 0-15,-18-1 16,-17-17-16,18-17 0,0 17 16,-18 0-16,0 0 0,0 0 15,17 18-15,-17 0 16,0 17-16,0-17 0,18 35 15,0 0 1,17 0-16,-17 0 0,17 17 16,0 1-16,0 0 0,1 17 15,-1-18-15,-17 19 16,17 17-16,-35-18 0,0 0 16,0 18-16,0-18 15,-18 18-15,-17-17 0,0-19 16,-1 19-16,-17-19 0,1 1 15,-1-1-15,0 1 16,0-18-16,0 0 0,18 0 16,-18 0-16</inkml:trace>
  <inkml:trace contextRef="#ctx0" brushRef="#br0" timeOffset="-140290.33">7620 17445 0,'-18'0'0,"36"0"0,-53 0 15,17 0-15,0-18 32,18 1-17,-17-1 1,17 0-16,-18 18 16,18-17-1,0 34 16,18-17-31,-18 18 16,0 0-16,17-1 0,-17 1 16,0-1-16,18 19 0,-18-19 15,0 19-15,0-19 16,18 19-16,-18-19 0,0 1 16,0 0-1,-18-36 1,18 0-16,-18 1 15,18-19-15,-17 1 0,-1 0 16,1-1-16,17 1 0,-18 18 16,0-19-16,18 19 15,-17-1-15,17 36 32,17-1-17,1 1-15,0 0 0,-1-1 16,1 1-16,-1 17 15,19-17-15,-19-1 0,19 1 16,-19 0-16,19-1 0,-1 1 16,-18-18-16,19 0 15,-19 0-15,19 0 0,-19 0 16,1-18-16,-18-17 0,18 17 16,-18-17-16,0 0 15,-18 0-15,18-1 0,-18 1 16,1-18-16,-1 35 15,0-17-15,1 18 0,-1-1 16,0 18-16,1 0 16,17 18-1,0-1-15,0 1 16,17-18-16,1 17 16,-18 1-16,18 0 0,-1-1 15</inkml:trace>
  <inkml:trace contextRef="#ctx0" brushRef="#br0" timeOffset="-139895.2">8220 17427 0,'0'0'0,"0"-17"15,0-1-15,-18 0 16,0 1-1,1 17-15,-1 0 16,1 17-16,-1 1 16,18 0-16,-18-1 15,18 1-15,0 17 16,0-17-16,18 17 0,0-17 16,-18 17-16,17-17 0,1-1 15,17 1-15,-17 0 16,-1-18-16,19 0 0,-19 0 15,19 0-15,-19-18 16,18-17-16,-17 17 0,0-17 16,-18-18-16,0 17 0,0 1 15,0 0-15,-18 0 16,-17-1-16,17 19 0,-17-1 16,0 18-16,-18 18 15,17-1-15,1 1 0,18 17 16,-19 1-16</inkml:trace>
  <inkml:trace contextRef="#ctx0" brushRef="#br0" timeOffset="-137390.92">8326 16281 0,'-18'-18'0,"0"18"15,18-18-15,-17 1 16,17-1 15,17 18-31,1-18 0,0 18 16,-1-17-16,18 17 0,-17-18 15,17 1-15,-17-1 16,17 18-16,-17-18 0,17 1 16,-17-1-16,-1 0 15,19 18-15,-19-17 0,1 17 16</inkml:trace>
  <inkml:trace contextRef="#ctx0" brushRef="#br0" timeOffset="-137010.1">8625 17233 0,'-17'18'0,"34"-36"0,-34 53 0,-1-17 15,18 0-15,-18-1 0,1 1 16,17 0-1,0-1-15,0 1 0,0 0 16,0-1-16,17-17 16,1 0-16,17 0 15,-17 0-15,17-17 0,18-1 16,0 0-16,-18 1 16,18-1-16,0-17 0,0 17 15,-18 0-15,1 1 0,-19-1 16,1 1-16,0 17 15</inkml:trace>
  <inkml:trace contextRef="#ctx0" brushRef="#br0" timeOffset="-134419.6">9790 16157 0,'0'0'0,"-18"0"15,18-17-15,-18-1 16,18 36 109,0-1-94,18-17-31,-18 18 16,0-1-1,18 1 1,-18 0-16,0-1 31,17-17-15,-17 18-16,0 0 47,18-18-16,-18 17 16,17-17-32,-17 18 32,18-36-15,0 18-17,-1-17-15,36-19 0,0 1 16,18-18-16,35-35 15,35-18-15,0-17 0,35-18 16,18-18-16,0 0 16,0-17-16,-17 35 0,-1-1 15,-52 19-15,-19 17 0,-16 36 16,-36 17-16,-18 0 16,-18 18-16,-17 17 0</inkml:trace>
  <inkml:trace contextRef="#ctx0" brushRef="#br0" timeOffset="114248.93">15857 12118 0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12T03:16:24.90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14958 1129 0,'0'0'0,"-18"0"0,0-18 0,1 1 0,-1 17 0,18-18 16,-17 0-16,-1 1 0,0 17 0,18-18 16,-17 18-16,17-18 0,0 36 31,0 0-31,0-1 15,0 1-15,0 0 0,0 17 16,0 0-16,0 18 0,-18 0 16,18 0-16,-18 0 15,1 0-15,17 0 0,-18 0 16,0-18-16,18 0 16,0-17-16,0-36 15,18-17-15,0-18 16,-18 0-16,17-18 0,1 1 15,-18-1-15,18 1 0,-18 17 0,0 0 16,0 0-16,17 18 0,-17-1 16,0 19-16,0-1 0,0 1 0,18 17 0,0 17 31,-18 1-31,17-1 0,1 36 16,-1-17-16,1-1 0,0 18 15,17-18-15,-17 18 0,17 0 16,0 0-16,1-18 15,-1 18-15,-18-18 0,19 1 16,-19-19-16,19-17 0,-19 0 16,1 0-16,0-35 15,-1 17-15,-17-17 0,18-18 16,-18 18-16,17-18 0,-17 18 0,0-1 16,0 1-16,0 0 0,0 17 0,0 1 15,-17 17-15,-1 0 16,18 17-16</inkml:trace>
  <inkml:trace contextRef="#ctx0" brushRef="#br0" timeOffset="422.5">15963 1482 0,'0'0'0,"0"-36"15,-17 19-15,-19-54 16,19 54-16,-1-19 0,-17 19 16,17-1-16,0 0 15,-17 18-15,18 18 0,-1 0 16,-17 17-16,17 0 0,18 0 16,-18 1-16,18 17 15,0-18-15,0 0 0,36 0 16,-19-17-16,19 0 15,-1-18-15,0 0 0,0 0 16,1-36-16,-1 19 0,18-18 16,-36-18-16,19 17 0,-19-17 15,1 1-15,0 16 0,-1 1 16,-17 0-16,0 17 0,0 36 31,0 17-31,0 0 16,0 1-16,0-1 0,18 0 15,0 0-15,-1 18 0,18-35 16,1 17-16,-1-17 16,18-1-16,0-17 0</inkml:trace>
  <inkml:trace contextRef="#ctx0" brushRef="#br0" timeOffset="601.65">16669 1358 0,'0'0'0,"-18"-35"15,18 17-15,-18 18 0,18 18 16,-17-18-16,17 35 16,0-17-16,-18 17 0,18 0 15,0 18-15,0-17 16,0 16-16,0-16 0,18-1 16,-18 0-16,0 1 15,17-19-15</inkml:trace>
  <inkml:trace contextRef="#ctx0" brushRef="#br0" timeOffset="744.77">16616 1129 0,'0'0'0,"-35"-53"16,35 35-16,-18 18 16,0-17-16,18 34 15,0 1-15,0 0 16</inkml:trace>
  <inkml:trace contextRef="#ctx0" brushRef="#br0" timeOffset="1257.18">17074 1482 0,'0'0'0,"0"-18"16,-17 36-1,17-1 1,0 19-16,0-19 16,17 18-16,-17 1 0,18-1 15,-18 0-15,18 1 0,-18-19 16,17 1-16,1 0 16,0-18-16,-1 0 0,1-18 15,-18 0-15,35 1 0,-17-1 16,-1-17-16,1-1 15,-18 19-15,18-19 0,-18 19 16,-18 34 15,18 1-31,0 0 0,18-1 16,-1-17 0,1 0-16,17 0 0,-17-17 15,17-1-15,-17 0 16,17 1-16,-17-18 0,-1-18 15,1 17-15,-18 1 0,18-18 16,-18 36-16,0-19 16,-18 36-16,0 0 15,18 36-15,-17-19 16,-1 36-16,18-18 0,-18 18 16,18 0-16,18-18 0,0 18 15,17-17-15,0 17 16,18-36-16,0 19 0,18-19 15</inkml:trace>
  <inkml:trace contextRef="#ctx0" brushRef="#br0" timeOffset="1504.68">19385 1252 0,'0'-35'15,"0"70"-15,0-88 0,0 18 0,0 18 0,0-1 16,0 0-16,0 36 31,0 0-31,0 17 0,0 0 16,0 0-16,18 18 16,-18 0-16,0 0 0,0 0 15,0 0-15,0 0 0,0 35 16,0-53-1</inkml:trace>
  <inkml:trace contextRef="#ctx0" brushRef="#br0" timeOffset="1944.47">19191 1270 0,'0'0'0,"0"-53"0,18-35 15,-1 70-15,1-17 0,0 17 16,-1 1-16,1-1 0,17 0 0,0 18 15,1-17-15,-1 17 0,18-18 0,-18 18 16,1 0-16,-1 0 0,-18 18 0,19-1 16,-19-17-16,1 18 0,-18 0 0,18-1 15,-18 1-15,0 0 0,-18-1 16,18 1-16,-18 0 0,-17-1 16,17 1-16,-17-1 0,0 1 15,-18 0-15,18-1 16,17 1-16,-17 0 0,17-1 15,18 1-15,0 0 16,18-1-16,-1 1 0,19-1 16,-1 1-16,0 0 0,18-1 15,-18 19-15,1-19 16,-1 19-16,-17-19 0,-1 18 16,1 1-16,-18-19 15,-18 36-15,1-35 16,-19 0-16,1-1 0,-35 1 15,17-18-15,-18 0 16,0 0-16,1-18 0,17 18 16,0-17-16,18-1 15,0 0-15,35 1 0,0-19 16</inkml:trace>
  <inkml:trace contextRef="#ctx0" brushRef="#br0" timeOffset="3155.37">20285 1570 0,'0'0'16,"0"-18"-16,-18 1 0,18-1 0,-18 0 15,18 1-15,-17-1 0,-1 0 16,1 1-16,-1 17 15,0 0-15,1 0 0,-19 17 16,19 1-16,-1 0 16,0 17-16,1 0 0,-1 0 15,18 1-15,-18-1 0,18 0 16,0-17-16,18 0 16,0-1-16,-1-17 0,19 0 15,-19 0-15,19-17 16,-1-1-16,0 0 0,0-17 15,1 0-15,-1 17 0,-17-17 16,-1 17-16,1 1 16,-18-1-16,0 36 15,0-1-15,0 1 16,0-1-16,0 19 16,0-1-1,18-17-15,-1-1 0,18-17 16,-17 0-16,17 0 0,-17 0 15,17 0-15,1-17 16,-19-1-16,18-17 0,-17 17 16,17-17-16,-17 17 0,-18 1 15,18-1-15,-18 36 32,0-1-32,17 1 15,-17-1-15,18-17 16,0 18-16,-1 0 0,1-18 15,0 0-15,17 0 16,0 0-16,18-18 0,-18 0 16,1 1-16,-1-18 0,0 17 15,-17-17-15,-1 17 16,-17 0-16,0 1 0,-17 17 16,-1 17-1,0 1-15,1 17 16,17 18-16,-18 0 0,18 0 15,0 18-15,18-1 16,-18 1-16,17-1 0,-17 1 16,0-1-16,0-17 15,0 0-15,-17-18 0,-1-17 16,1 0-16,-19-1 0,19-17 16,-1 0-16,0-17 15,18-19-15,0 19 0,0-18 16,36-18-16,-1 0 15,0 0-15,18-18 0,-18 18 16,18-17-16,0 17 0,0 0 16,-18 0-16,18 0 15,-17 0-15,-19 0 0,1 0 16,0 18-16,-1 0 0,-17 0 16,-17-1-16,-1 19 15,0 17-15,1 0 0,-19 17 16,1 1-16,17 17 15,-17 0-15,35 1 0,-18-1 16,18 0-16,0 1 16,18-1-16,17 0 0,1-17 15,-1-1-15,0 1 0,1-18 16,16 0-16,1-18 16,-17 1-16,17-1 0,-18 0 15,0-17-15,-17-18 0,17 18 16,-17 0-16,-1-1 15,-17 1-15,18 0 0,-18 17 16,18 18-16,-1 0 16,1 18-16,-1 0 0,19-1 15,-19 18-15,19 1 0,-19-1 16,1 18-16,-18 0 16,0 0-16,-18-18 0,1 18 15,-19-18-15,1 1 16,-18-1-16,0-18 0,-17 1 15,-1-18-15,1 0 16,-1-18-16,-17 1 0</inkml:trace>
  <inkml:trace contextRef="#ctx0" brushRef="#br0" timeOffset="13284.11">4216 3228 0,'0'0'0,"0"-18"16,0 1-1,0-1-15,0 0 16,0 1-16,17 17 16,-17 17-1,0 1-15,0 0 16,0-1-16,-17 19 15,17 16-15,-18-16 0,0 17 16,18 0-16,-17-18 0,-1 0 16,0 0-16,1 1 15,17-19-15,-18 1 0,18-36 16,0-17 0,0 17-16,0-35 15,18 1-15,-1-1 0,1-18 16,0 18-16,-1-17 15,1 17-15,0 0 0,-1 0 16,1 18-16,0 17 0,-1 0 16,1 18-16,0 18 15,17 0-15,-35 17 0,17 0 16,1 18-16,0 18 16,-18-1-16,17 1 0,-17-1 15,0 1-15,18-1 0,-18 1 16,0-18-16,18 0 15,-18 0-15,0-18 0,0-17 16,17-1-16</inkml:trace>
  <inkml:trace contextRef="#ctx0" brushRef="#br0" timeOffset="13465.43">4127 3440 0,'-17'0'15,"34"0"-15,-52 0 0,18 0 0,34 0 32,18 0-32,-17 0 15,35 0-15,-18 0 16,36 0-16,-18 0 0,0 0 16,17 0-16</inkml:trace>
  <inkml:trace contextRef="#ctx0" brushRef="#br0" timeOffset="13758.68">5327 3369 0,'0'0'0,"-35"0"16,-1 18-16,-34-18 15,35 0-15,-1 0 16,19 17-16,17 1 16,35-18-1,0 0-15,0 0 0,71 0 16,-35 0-16,-1 0 16,19 0-16,-19 0 15,1 0-15,17 0 0,-35 0 16,17 0-16,-17 0 15,0 0-15</inkml:trace>
  <inkml:trace contextRef="#ctx0" brushRef="#br0" timeOffset="14611.24">6738 2999 0,'0'0'0,"0"-18"0,-18 0 16,1 18-16,17 18 31,0 0-31,0-1 15,0 19-15,0-1 16,17 18-16,-17-18 0,0 18 16,0-18-16,0 18 15,0-18-15,0 1 0,0-19 16,0 19-16,0-19 0,0-34 31,0-1-31,-17 0 16,17 1-16,0-19 0,0 19 15,17-19-15,1 19 16,0-1-16,-1 1 0,1-1 16,0 0-16,17 18 15,0-17-15,0 17 0,-17-18 16,17 0-16,1 1 0,-19-1 16,1 0-16,0-17 15,-1 18-15,1-1 0,-1-17 16,-17 17-16,0 0 15,18 1-15,-18 34 16,18 1 0,-18 0-16,0 17 15,0 0-15,0 0 0,17 18 16,-17 0-16,0-17 0,0 16 16,18 1-16,-18 0 15,0-17-15,0-1 0</inkml:trace>
  <inkml:trace contextRef="#ctx0" brushRef="#br0" timeOffset="14988.68">7620 3210 0,'0'0'0,"0"-17"0,0-1 0,-18-17 15,1 17-15,-1 18 16,-35-18-16,36 18 15,-19 0-15,19 18 0,-19 0 16,19-1-16,-1 19 16,18-19-16,-18 19 0,18-19 15,0 18-15,18-17 0,0 0 16,-1-18 0,1 0-16,0 0 0,-1-18 15,1 0-15,0 1 16,-1-18-16,1 17 0,-18-17 15,17 17-15,-17 0 0,0 1 16,18 17 0,-18 17-16,0 1 15,0 0-15,18 17 16,-18-17-16,17 17 0,-17-18 16,18 19-16,0-19 0,-18 1 15,17-18-15,1 0 16</inkml:trace>
  <inkml:trace contextRef="#ctx0" brushRef="#br0" timeOffset="15283.84">7849 3193 0,'0'0'15,"18"-53"1,-18 35-16,0 36 16,0-1-1,0 19-15,0-19 16,0 19-16,18-1 0,-18-18 15,17 19-15,1-1 16,-1 0-16,1-17 0,0 0 16,-1-18-16,1 0 15,17 0-15,-17 0 0,0 0 16,-1-18-16,1-17 0,0 17 16,-1-17-16,-17-1 15,0 19-15,0-18 0,0 17 16,0 0-16,0 1 15,0-1-15,-17 18 0</inkml:trace>
  <inkml:trace contextRef="#ctx0" brushRef="#br0" timeOffset="15492.63">8308 3157 0,'0'0'15,"0"-17"-15,0 34 32,0 1-17,0 0-15,0-1 0,0 19 16,0-1-16,0-18 16,0 19-16,0-1 0,0 0 15,0 1-15,0-19 16,0 1-16</inkml:trace>
  <inkml:trace contextRef="#ctx0" brushRef="#br0" timeOffset="15643.69">8343 2840 0,'-17'-35'15,"34"70"-15,-34-88 0,-1 35 16,0 18-16,18 18 15,18 0-15</inkml:trace>
  <inkml:trace contextRef="#ctx0" brushRef="#br0" timeOffset="16446.93">8731 3193 0,'0'-18'15,"-17"18"1,-1 0 0,18 18-1,0-1-15,0 19 0,0-19 16,0 1-16,0 17 0,0-17 16,-18-1-16,18 1 15,18-18-15,0 0 16,-1-18-16,1 1 15,17-19-15,0 19 16,1-18-16,-19-1 0,19 1 16,-1 17-16,-17 1 15,-1 17-15,1 0 0,-1 17 16,-17 1-16,0 17 16,18 1-16,0-1 15,-1 0-15,1-17 0,17 17 16,1 0-16,-1-35 15,18 18-15,0-18 0,0-18 16,0 1-16,-1-1 0,-16-17 16,17-1-16,-18 1 15,-17 0-15,-1 0 0,-17-1 16,0 19-16,-17-1 16,-19 18-16,1 0 0,0 18 15,-1 17-15,1-17 0,18 17 16,-1 0-16,0 0 15,18-17-15,0 17 0,18-17 16,0-18 0,17 0-16,-18-18 0,19 1 15,-19-1-15,19-17 16,-19 17-16,1-17 0,0 0 16,17-1-16,-18 36 15,-17 18 1,0 0-16,0 35 15,0-1-15,0 19 0,18 0 16,0 34-16,-1-16 16,1 34-16,0-17 0,-18 0 15,0-18-15,-18 0 16,0-17-16,-17-18 0,-18 0 16,0-36-16,0-17 0,0-17 15,18-19-15,0 1 16,35-36-16,0-34 0,35-1 15,0-18-15,18 1 16,18 17-16,-18-18 0,17 36 16,1 18-16,-18 17 0,-18 18 15,0 17-15,-17 18 16,-18 18-16</inkml:trace>
  <inkml:trace contextRef="#ctx0" brushRef="#br0" timeOffset="17484.32">4127 4604 0,'0'0'0,"-17"-18"15,-1 18 17,18 18-32,-17-1 15,17 19-15,0-1 0,0 0 16,0 18-16,0 0 15,0 0-15,0 0 0,0 0 16,0 0-16,0 0 16,-18-18-16,18-17 0,0-1 15,0-52 1,-18 0-16,18-1 16,-17-17-16,17-17 0,-18-1 15,18 1-15,-18-1 16,1 18-16,17 0 0,0 0 15,0 1-15,17 16 0,1 19 16,17-19-16,1 36 16,-1-17-16,0 17 0,0 0 15,1 0-15,-1 0 16,-17 17-16,17 1 0,-17 17 16,-18-17-16,17 17 0,-17 0 15,0 1-15,-17-19 16,-1 19-16,0-1 0,1-17 15,-1-1-15,-17-17 16,17 18-16,0-18 0,18 17 16,18-17-1,0 0 1,17 0-16,0 0 0,1 18 16,-1 0-16,0-1 15,0 19-15,1-1 0,-1 0 16,-17 1-16,-1 16 0,-17-16 15,0 17-15,-17-18 16,-1 0-16,-17 0 0,-1-17 16,-17 0-16,1-1 15,-1-17-15,0 0 0,17-17 16,-17-1-16,18-17 0,18 0 16,-19-18-16,36 17 15,0-17-15,18 1 0</inkml:trace>
  <inkml:trace contextRef="#ctx0" brushRef="#br0" timeOffset="17850.48">5415 4921 0,'-35'0'0,"70"0"0,-105 0 0,34 18 16,1-18-16,17 0 15,1 18-15,34-18 32,36 17-32,0-17 15,0 0-15,0 0 16,18 0-16,-18 0 0,17-17 16,1 17-16,-1 0 0,-17 0 15</inkml:trace>
  <inkml:trace contextRef="#ctx0" brushRef="#br0" timeOffset="19319.73">10601 3122 0,'0'0'0,"0"-18"0,0 1 0,18-1 16,-18 1-16,0-1 16,0 0-16,-18 1 15,18 34 1,-18 1-16,18 0 15,-17 17-15,17 0 0,0 0 16,-18 18-16,18-17 0,-18 16 16,18-16-16,0 17 15,-17-18-15,17 0 0,-18 0 16,18-17-16,0 0 16,0-1-16,0 1 0,18-18 15,-1 0-15,1 0 0,0 0 16,-1 0-16,1 18 15,17-18-15,1 0 0,-1 0 16,-18 0-16,19 0 16,-1 0-16,0 0 0,1 0 15,-1 0-15,0-18 16,0 18-16,-17-18 0,0-17 16,-1 17-16,-17-17 0,0 18 15,0-19-15,0 1 16,0 17-16,-17-17 0,17 17 15,-18 1-15,18 34 32,0 1-17,0 0 1,0-1-16,0 1 0,18 0 16,-18 17-16,0-17 0,17-1 15,1 1-15,-18-1 16,18-17-16,-1 18 0,1-18 15,-1 0-15,1 0 16,17 0-16,-17 0 0,0-18 16,-1 1-16,1-1 0,0 1 15,-18-1-15,17 0 16,-17 1-16,0-1 0,0 0 16,0 1-16,0-1 15,0 36 1,0-1-1,0 1-15,0 17 16,0-17-16,0 17 0,0-17 16,18-1-16,-18 1 15,18 0-15,17-1 0,-18-17 16,1 0-16,17 0 0,-17 0 16,17-17-16,-17-1 15,0-17-15,-18 17 0,17-35 16,-17 18-1,0 0-15,0 17 0,0 0 16,0 36 15,0 0-31,0-1 0,0 1 16,0 0-16,0-1 16,18 19-16,-18-19 0,0 18 15,17-17-15,-17 0 0,0-1 16,18 1-16,-18 0 15,0-36 1,0 0-16,0 1 16,18-19-16,-18 19 15,17-18-15,1-1 0,0 1 16,-1 17-16,19-17 16,-19 17-16,18 1 0,1 17 15,-1 0-15,-17 0 0,17 17 16,-17 1-16,-1 0 15,1 17-15,-18-17 0,0 17 16,0 0-16,0 0 16,0-17-16,-18 17 0,18-17 15,-17 0-15,17-1 16</inkml:trace>
  <inkml:trace contextRef="#ctx0" brushRef="#br0" timeOffset="20053.62">12188 3316 0,'18'-18'0,"-36"36"0,36-53 16,0 35-16,-18-18 0,-18 18 15,0 0 1,18 18-16,-17-18 16,-1 35-16,18-17 15,-17-1-15,17 19 0,0-19 16,0 19-16,0-19 0,0 18 15,17-17-15,1 0 16,17-18-16,0 0 0,1 0 16,34-18-1,-17-17-15,-18 17 0,1-35 16,-1 18-16,-17-18 0,17 0 16,-35 0-16,0-17 15,0 17-15,0 0 0,-18 0 16,1 18-16,-1 17 0,0 0 15,1 18-15,-1 18 16,18 17-16,0 1 16,0 17-16,0-1 15,0 1-15,18 18 0,-18-18 16,17 0-16,-17 0 0,0 0 16,0-18-16,0 0 15,0-17-15,0-1 0,18-17 16,-18-17-1,18-19-15,-1 19 16,1-36-16,0 18 0,-1-1 16,1-17-16,17 18 15,-17 0-15,-1 17 0,1 1 16,0 17-16,-1 0 16,1 17-16,0-17 0,-18 18 15,0 17-15,0-17 0,0 17 16,0-17-16,-18 17 15,0 0-15,18-17 0,-17 0 16,-1-1-16,18 1 16,-18-1-16,18-34 31,0-1-31,0 1 16,18-1-16,-18 0 15,18 18 1,-1 18-1,-17 0-15,0-1 16,18 1-16,-18-1 16,0 1-16,0 0 0,0-1 15</inkml:trace>
  <inkml:trace contextRef="#ctx0" brushRef="#br0" timeOffset="22609.38">7038 4639 0,'0'-18'16,"0"36"-16,0 0 16,-18 17-16,18 0 15,-17 0-15,17 1 0,0 17 16,-18 0-16,18 0 16,-18 52-16,18-52 15,-17-17-15,17-1 16,0-18-16,-18 1 0,18-36 15,-18 1 1,18-36-16,0 0 16,0-18-16,0 1 0,0-1 15,18-17-15,0 0 16,-18 0-16,17 17 0,1 18 16,17 0-16,-17 18 0,0 17 15,17 1-15,-18 17 16,19 0-16,-19 17 0,1 19 15,0-19-15,-1 36 16,-17-17-16,0 16 0,-17 1 16,-19-17-16,19 17 0,-19-18 15,1 0-15,0 0 16,17 1-16,-17-19 0,17-17 16,1 0-16,17-17 15</inkml:trace>
  <inkml:trace contextRef="#ctx0" brushRef="#br0" timeOffset="22938.72">7691 4710 0,'0'0'0,"0"-36"0,0 19 0,0-1 15,17-17-15,-17 17 0,0 0 16,0 1 0,0 34-1,0 19-15,0-19 16,0 19-16,0-1 15,0 18-15,0-18 0,0 18 16,0 0-16,0 0 0,0 0 16,0 0-16,0-18 15,0 0-15,0 1 0</inkml:trace>
  <inkml:trace contextRef="#ctx0" brushRef="#br0" timeOffset="23880.66">8237 4833 0,'0'0'0,"0"-18"16,-17 1-16,-1-1 16,0 18-16,1 0 0,-1 18 15,1-18-15,-1 35 16,18-17-16,-18 17 0,1-17 15,17 17-15,-18 0 16,18 0-16,0 1 0,0-1 16,0-17-16,0-1 0,18-17 15,-1 0 1,1-17-16,0-19 16,-18 19-16,17-19 0,1 1 15,-1 0-15,-17 0 16,0 17-16,18 0 0,-18 1 15,0 34 1,0 1-16,0 0 16,0 17-16,18-17 0,-18 17 15,17 0-15,1-17 16,0-1-16,17 1 0,-17 0 16,-1-18-16,18 0 15,-17-18-15,17 0 0,-17 1 16,0-19-16,-1 19 0,-17-18 15,18 17-15,-18 0 16,18 1-16,-18-1 0,0 36 16,0-1-1,0 1-15,0 17 0,0 0 16,0-17-16,17 17 0,1-17 16,17 0-16,0-18 15,1 0-15,-1 0 0,0 0 16,18-36-16,-18 19 15,-17-36-15,17 18 0,-17-1 16,0 1-16,-1 0 0,1-1 16,-18 19-16,0-1 15,0 36 1,0 17-16,0 0 16,0 18-16,18 18 0,-18-1 15,17 1-15,18-1 0,-17 19 16,0-19-16,-1 18 15,1-17-15,-18 0 0,0-19 16,0 1-16,-18-17 0,1-1 16,-1-17-16,-17-1 15,0-17-15,-18-17 0,35-1 16,-17-17-16,17-1 16,0-34-16,18-1 0,18 1 15,0-1-15,17-17 0,0 17 16,18 1-16,0 17 15,-18 0-15,18 18 0,0 17 16,0-17-16,-18 17 16,18 18-16,-17 0 0,-19 0 15,19 18-15,-36-1 0,0 19 16,0-1-16,0 0 16,0-17-16,-18 17 0,18 0 15,-18-17-15,1 0 16</inkml:trace>
  <inkml:trace contextRef="#ctx0" brushRef="#br0" timeOffset="24139.67">9437 4851 0,'0'0'0,"0"-18"0,0 0 16,-18 1-16,18 34 31,0 1-31,0 0 16,18-1-16,-18 19 15,0-1-15,17-17 0,-17 17 16,0 0-16,0 0 15,18-17-15,-18 0 0</inkml:trace>
  <inkml:trace contextRef="#ctx0" brushRef="#br0" timeOffset="24277.31">9437 4657 0,'0'0'0,"0"-53"16,0 35-1,0 0-15,0 36 16</inkml:trace>
  <inkml:trace contextRef="#ctx0" brushRef="#br0" timeOffset="25056.98">9825 4939 0,'0'0'0,"0"-18"0,0 1 16,-18 17 0,18 17-1,-17 19-15,17-19 16,0 1-16,0 17 16,-18 0-16,18-17 0,0 17 15,0-17-15,0 0 0,18-36 31,-1 0-31,-17 1 0,18-19 16,17 19-16,-17-19 16,-1 1-16,1 0 0,0 17 15,-1 1-15,1 17 16,0 17-16,-18 1 16,17 0-16,-17 17 0,18-18 15,0 1-15,-1 0 16,1-1-16,-1-17 0,19 0 15,-1 0-15,0 0 16,1-17-16,-1-1 0,0-17 16,-17 17-16,-1-17 0,1 0 15,-18 17-15,0 0 16,-18 18-16,-17 18 16,17 0-16,1-1 0,-18 19 15,17-1-15,0 0 16,1 0-16,17 1 0,0-19 15,0 1-15,17-18 16,1 0 0,0-18-16,-1 1 0,1-1 15,-1-17-15,1 17 16,0 0-16,-1 1 0,1 17 16,0 0-16,-1 17 15,1 1-15,0 0 0,-1 17 16,1 18-16,17 0 0,-17 0 15,-1 17-15,1-17 16,-18 18-16,18-18 0,-18 0 16,0 0-16,-18-1 15,-17-16-15,17-1 0,-17-17 16,-18-18-16,18 0 0,-1 0 16,1-18-16,17-17 15,1-18-15,17 0 0,0 0 16,17-18-16,19 18 0,-1-17 15,0-1-15,18 18 16,-18 18-16,18 0 0,-17 17 16,17 1-16,-18 17 15,-17 0-15</inkml:trace>
  <inkml:trace contextRef="#ctx0" brushRef="#br0" timeOffset="29546.23">18344 3563 0,'0'-18'0,"0"1"31,18 17-31,0 0 16,-18-18-16,17 18 16,1 0-1,-18 18 32,0-1-31,18 1-1,-18 17-15,0 1 0,0-1 16,0 18-16,0 0 16,0 17-16,0-17 0,17 18 15,-17-1-15,0 18 0,0-17 16,0-18-16,0 18 15,0-19-15,0 1 0,0 0 16,0 0-16,-17-18 16,17 1-16,-18-1 0</inkml:trace>
  <inkml:trace contextRef="#ctx0" brushRef="#br0" timeOffset="30055.53">18203 3616 0,'0'0'16,"0"-18"-16,0-17 0,0 17 0,18-17 16,-18 17-16,18-17 15,17 18-15,-17-1 0,17 0 16,18-17-16,-18 17 0,36 1 15,-19 17-15,19-18 16,-18 18-16,17 0 0,-17 0 16,18 0-16,-36 18 15,53 35-15,-70-18 16,0 0-16,-18 18 0,0-18 16,0 18-16,-36 0 15,1 0-15,0-18 0,-18 18 16,0-17-16,0-1 15,-17-17-15,17-1 0,0 1 16,0-18-16,0 0 0,18-18 16,17 1-16,0-1 15,1 0-15</inkml:trace>
  <inkml:trace contextRef="#ctx0" brushRef="#br0" timeOffset="30704.7">20355 3052 0,'0'0'0,"-17"-18"0,-19 18 0,1 0 16,0 0-16,-18 35 15,-18 0-15,18 36 0,-17 0 16,-1 34-16,-17 19 0,18 17 15,17 18-15,-18-1 16,36 19-16,17-18 0,18-1 16,0 1-16,18-18 15,35-17-15,0-1 0,17-35 16,18-17-16,18-18 0</inkml:trace>
  <inkml:trace contextRef="#ctx0" brushRef="#br0" timeOffset="33748.4">22119 3369 0,'0'-18'16,"0"1"0,0-1-1,0 0-15,18 1 16,-1-1-16,1 18 47,-18 18-47,0-1 15,0 1 1,0 0-16,0-1 0,0 1 16,0 17-16,0-17 0,18 17 15,-18 0-15,0 18 16,0 0-16,0 0 0,0 0 16,17 0-16,-17 18 15,0-1-15,0 1 0,0-1 16,0 18-16,0-17 0,-17 0 15,17-1-15,0 1 16,0-18-16,0 0 0,0-1 16,-18 1-16,18 0 15,0-17-15,0-1 0,0 0 16,0-17-16,0-1 16,0 1-16,0-36 31</inkml:trace>
  <inkml:trace contextRef="#ctx0" brushRef="#br0" timeOffset="34317.67">23195 3757 0,'0'0'0,"0"-18"0,0 1 16,0-1-1,0 36 64,0-1-79,0 1 0,0 0 15,0 17-15,0 0 16,0 1-16,0 16 0,-18-16 15,18 17-15,0 0 16,0-1-16,-17 1 0,17-17 16,0 17-16,0-18 0,0 0 15,-18-17-15,18 17 16</inkml:trace>
  <inkml:trace contextRef="#ctx0" brushRef="#br0" timeOffset="35050.65">22895 3863 0,'0'0'0,"0"-35"0,18 17 15,-18 0-15,18 1 0,-1-19 16,1 19-16,17-1 16,-17-17-16,17 17 0,0 1 15,18-1-15,-18 0 0,18 1 16,-17-1-16,17 0 15,0 18-15,-1 0 0,-16 0 16,-1 0-16,0 0 16,1 18-16,-19-18 0,1 35 15,-18-17-15,0 0 0,0 17 16,0 0-16,-18 0 16,1 1-16,-1-1 0,-17 0 15,-1-17-15,19 17 16,-19-17-16,19-1 0,-18 1 15,17-18-15,36-18 32,-1 1-32,18 17 15,-17-18-15,17 1 16,1 17-16,-19-18 0,19 18 16,-1 0-16,0 0 0,0 18 15,-17-18-15,0 35 16,17-18-16,-17 19 0,-1-1 15,-17 0-15,18 1 0,-18-1 16,0 0-16,-18 18 16,1-18-16,-1 1 0,-17-1 15,17 0-15,-17-17 16,-1 17-16,-16-17 0,16-1 16,-17 1-16,18-18 0,-18 18 15,0-18-15,18 0 16,0-18-16,-1 18 0,1-18 15,17 1-15,-17-1 16,35 0-16,-17 1 0,17-1 16,-18 18-16,18-17 0</inkml:trace>
  <inkml:trace contextRef="#ctx0" brushRef="#br0" timeOffset="39464.68">23742 3722 0,'0'0'0,"-53"-35"16,0 35-16,18 0 15,-18 0-15,0 0 0,18 17 16,-18-17-16,35 18 16,-17-1-16,17 1 0,18 0 15,0-1-15,18 1 16,0 0-16,-1-18 0,18 17 16,18-17-16,0 0 0,0 0 15,0 0-15,0-17 16,-18-1-16,1 18 0,-1-18 15,-18 18-15,1-17 16,-36 17 0,-17 0-16,0 17 15,-18-17-15,0 18 16,0 17-16,0-17 0,0 17 16,0-17-16,18-1 15,18 19-15,-1-19 0,36 1 16,17-18-16,0 0 15,0 0-15,18 0 16,-17 0-16,16 0 0,-16-18 16,-1 18-16,-17 0 15,-1-17-15,-17 34 16,-17-17-16,-1 18 0,-17 0 16,-1-1-16,-16 19 15,-1-1-15,0-18 0,-18 19 16,18-1-16,0 0 15,18 1-15,0-19 0,35 1 16,0 0-16,0-1 0,35-17 16,18 0-16,-18-17 15,36 17-15,-18-18 0,0 0 16,-18 1-16,0-1 16,0 18-16,-17-18 0,0 18 15,-36 0-15,0 18 16,-17 0-16,0-1 15,0 1-15,-18 17 0,0-17 16,0 17-16,0 0 16,18-17-16,-1 17 0,19-17 15,-1 0-15,53-18 16,1 0-16,-1-18 16,18 0-16,0-17 0,0 0 15,0-1-15,0-16 16,-1-19-16,-16 18 0,-19 0 15,1-17-15,-18 17 0,-18 17 16,1 1-16,-1 17 16,-35 1-16,0 17 0,0 17 15,0 1-15,1 17 0,-19 1 16,18 17-16,18-18 16,-1 0-16,19 0 0,17 1 15,0-19-15,17 1 16,19-18-16,-1 0 0,0 0 15,1-18-15,-1-17 0,0 17 16,-17-17-16,-1-18 16,1 18-16,-18 0 0,0-1 15,-18 1-15,1 17 16,-1 1-16,-17 17 0,0 0 16,-1 17-16</inkml:trace>
  <inkml:trace contextRef="#ctx0" brushRef="#br0" timeOffset="41726.47">18503 4039 0,'0'0'0,"88"-53"16,-52 53-16,17 0 0,-18-17 16,-18 17-16,-52 0 15,18 0 1,-19-18-16,1 18 0,17 0 16,1 0-16,52-18 15,36 18 1,17-17-16,53-1 0,18 1 15,35-19-15,17 1 16,19 0-16,-1-1 0,-17 1 16,-1 18-16,-52-19 15,-18 36-15,-53-17 0,-35-1 16,-35 18-16,-53 0 0,-36 0 16,-35 18-16,-35-18 15,-35 17-15,-36 1 0,-17 0 16,-36-1-16,1 18 15,17-17-15,17 0 0,19 17 16,52-17-16,35-18 0,72 17 16,69-17-16,54 0 15,70-17-15,53 17 0,53-18 16,53 18-16,17-18 0,36 18 16,0 0-16,-18 18 15,-18-18-15,-34 18 0,-54-1 16,-35 19-16,-71-19 15,-52 18-15,-53-17 0,-54 17 16,-52 1-16,-53 17 16,-35-18-16,-36 0 0,-17 18 15,-18 0-15,-18-18 0,36 18 16,-1 0-16,54-18 16,53 18-16,70-17 0,53-1 15,53 0-15,88-17 0,35-1 16,71-17-16,35 0 15,36 0-15,17 0 0,388 0 16,-388 0 0,0 0-16,-35 0 0,-35 0 15,-53 0-15,-54 0 0,-52 0 16,-53 0-16,-71 0 16,-52 18-16,-54-18 0,-52 0 15,-36 0-15,-35 18 16,-17-18-16,-1 17 0,18 1 15,36-18-15,52 18 0,53-1 16,88-17-16,54 0 16,69 0-16,72 0 0,35 0 15,52 0-15,1 0 16,17-17-16,-35 17 0,0-18 16,-53 0-16,-35 18 0,-54-17 15</inkml:trace>
  <inkml:trace contextRef="#ctx0" brushRef="#br0" timeOffset="42662.9">3634 8184 0,'0'0'0,"17"-52"16,1 34-16,-18-17 15,0 17-15,0 0 0,0 36 32,0 0-32,18-1 15,-18 19-15,0 16 16,0 1-16,0 18 0,17-1 15,-17 19-15,0-19 16,0 18-16,0-17 0,0 0 16,-17-19-16,17-16 0,0-1 15,0-17-15,0-54 16,-18 1 0,18-18-16,-18-17 0,18-1 15,-17-17-15,-1-18 16,0 0-16,18 18 0,-17-106 15,34 123 1,1 1-16,0 17 0,17 18 16,0-1-16,0 19 0,1 17 15,-1 17-15,-17 1 16,-1 0-16,1 17 0,-18 18 16,-18-18-16,1 18 15,-1 0-15,-17 0 0,-18 0 16,18 0-16,-18-18 0,0 0 15,0 1-15,17-19 16,1 1-16,0-18 0,17 0 16</inkml:trace>
  <inkml:trace contextRef="#ctx0" brushRef="#br0" timeOffset="43137.46">5186 7779 0,'0'0'0,"0"-53"0,0 18 0,-18-1 15,18 19-15,-17-19 0,-19 19 16,19 17-16,-19 0 16,19 0-16,-19 35 0,1 0 15,0 1-15,0 16 16,-1 19-16,19 17 0,-19 18 15,19 0-15,-19 17 0,19 18 16,17-17-16,0 17 16,17 0-16,1-17 0,17-1 15,1 1-15,17-36 0,17-18 16,-17 1-16,18-18 16,-1 0-16,-17-36 0,0 1 15,0 0-15,-18-18 16,0-18-16,1 0 0,-19 1 15,1-1-15</inkml:trace>
  <inkml:trace contextRef="#ctx0" brushRef="#br0" timeOffset="47803.74">7620 8096 0,'18'0'16,"-18"-17"-16,17 17 16,1 0-16,-18-18 93,18 0-61,-18 36 30,0 0-62,0 17 16,0-17-16,0 17 15,0 18-15,0-18 0,0 18 16,0 0-16,0 0 0,-18 0 16,18 0-16,0-1 15,-18 1-15,18 0 0,0 0 16,-17-17-16,17-1 15,-18-18-15,18 1 0,-18-18 16,18-18 0,0-17-16,0 0 15,0 0-15,0-36 0,0 18 16,0-17-16,0-19 16,0 19-16,18-1 0,-18 1 15,18-1-15,-18 18 0,17 18 16,1 0-16,0 17 15,-1 0-15,1 1 0,-1 17 16,1 0-16,0 17 16,-1 1-16,1 17 0,0-17 15,-1 35-15,1-18 0,0 18 16,-1 0-16,1 0 16,-1 0-16,1 0 0,-18 0 15,18 0-15,-1-18 16,-17 18-16,18-18 0,-18 0 15,0-17-15,18 17 0,-18-17 16,0-36 15</inkml:trace>
  <inkml:trace contextRef="#ctx0" brushRef="#br0" timeOffset="48002.67">7708 8572 0,'0'0'0,"-35"0"16,17 0 0,1 0-16,34 0 15,1 0-15,17-17 16,0 17-16,18-18 0,0 1 16,0 17-16,0-18 0,0 0 15,-18 18-15,18-17 16,-17 17-16,-19-18 0</inkml:trace>
  <inkml:trace contextRef="#ctx0" brushRef="#br0" timeOffset="49605.04">6615 7726 0,'0'0'0,"0"-18"0,0 1 31,0-1-15,0 0 0,0 1-1,0-1-15,0 0 16,0 1 0,0-1 15,0 36 16,0-1-32,0 1-15,17 0 0,-17-1 16,0 1-16,0 17 16,18 18-1,-18-18-15,0 1 0,0-1 16,0 18-16,0-18 0,17 0 15,-17 18-15,0 0 0,0-17 16,18 34-16,-18-17 16,0 0-16,0 17 0,0 1 15,18 0-15,-18 17 16,0-18-16,0 19 0,0-19 16,17 18-16,-17-17 15,0 17-15,0-17 0,18 17 16,-18-18-16,0 19 0,0-1 15,-18-18-15,18 1 16,-17 17-16,17-17 0,0-19 16,-18 19-16,18-18 0,-18-18 15,18 1-15,0-1 16,-17-18-16,17-34 31,0-1-31</inkml:trace>
  <inkml:trace contextRef="#ctx0" brushRef="#br0" timeOffset="51764.1">5574 8484 0,'0'0'0,"0"-17"16,-18-1-16,18 0 15,0 1-15,0-1 16,-17 0-16,17 1 15,-18-1 1,18 36 15,0 17-15,18-17-16,-18 17 16,17 0-16,-17 18 15,18 35 1,-18-35-16,18-17 0,-18 17 15,0-18-15,0 0 0,0 0 16,0-17-16,0 17 0,-18-35 16,18 18-16,-18-36 15,18-17 1,-17 17-16,-1-35 16,18 1-16,-18-1 0,18-18 15,-17 18-15,17-17 0,0-1 16,0 18-16,0 0 15,0 18-15,17 0 0,1 17 16,0 0-16,-1 1 16,1 17-16,17-18 0,0 18 15,1 0-15,-19 0 0,19 0 16,-19 18-16,1 17 16,-18-17-16,0 17 0,0 0 15,-18 0-15,1 1 16,-19-1-16,19 0 0,-1 1 15,-17-19-15,17 1 0,1-1 16,-1-17-16,18-17 31,18-1-15,-1 1-16,18-1 0,1 18 16,-19-18-16,19 18 15,-1 0-15,0 18 0,0 0 16,-17-1-16,17 18 0,-17 1 15,-18-1-15,0 0 0,0 18 16,0-17-16,-35 16 16,17 1-16,-17-17 0,0 17 15,-1-18-15,-17 0 16,18 0-16,-18-17 0,18 17 16,-18-35-16,18 0 0,-1 0 15,19 0-15,-19-17 16,36-19-16,0 19 0,0-36 15,0 18-15</inkml:trace>
  <inkml:trace contextRef="#ctx0" brushRef="#br0" timeOffset="52353.25">8043 7214 0,'0'0'0,"0"-17"0,0-1 15,0 0-15,18 18 32,0 18-32,17-18 0,0 18 15,0 17-15,18 0 0,0 0 16,0 18-16,18 18 16,-18 0-16,17 17 0,1 0 15,-1 18-15,-17-18 16,0 35-16,0 1 0,-35-1 15,-1 1-15,-17 17 0,0-18 16,-35 19-16,0-19 16,-18 0-16,0 1 0,-18-18 15,-17-18-15,18 0 0,-19-17 16,-16-1-16,-1 1 16,-18-18-16,18 0 0,-17 0 15</inkml:trace>
  <inkml:trace contextRef="#ctx0" brushRef="#br0" timeOffset="55424.73">1111 9437 0,'-17'0'16,"17"-18"-16,0 1 31,17 17 0,-17-18-15,18 18-16,0 0 0,17-18 0,-18 18 16,19-17-16,17-1 0,0 0 15,-1 18-15,19-17 16,17-1-16,0 0 0,1 1 16,16 17-16,-16-18 0,16 18 15,-16 0-15,-19 0 16,1 0-16,-1 18 0,-17-18 15,-17 0-15,-1 17 0,0-17 16,-17 0-16,-1 0 16,1 0-16,-18-17 15,0-1 1,-18 0-16,1 1 16,-1-1-1,0 18-15,-17-17 0,18-1 16,-1 18-16,-17-18 0,17 18 15,0 0-15,1-17 16,-1 17-16,18 17 31,18-17-31,-1 18 0,1-18 16,0 18-16,17-1 0,0 1 16,-17-1-16,17 1 15,0 0-15,-17-1 0,0 19 16,-18-1-16,0 0 0,0 1 15,-18 16-15,0-16 16,-17 17-16,17-18 0,-17 18 16,0 0-16,17-18 15</inkml:trace>
  <inkml:trace contextRef="#ctx0" brushRef="#br0" timeOffset="63150.38">10848 8061 0,'0'0'0,"18"-18"0,-18 1 15,0-1-15,17 0 0,-17 1 16,0-1-16,0 0 16,0 36 31,-17 0-32,17-1-15,0 1 0,0 0 16,-18-1-16,18 1 0,0 0 15,18-18 1,-1 0 0,-17-18-16,0 0 0,18 18 15,-18-17-15,0-1 16,0 0-16,-18 36 31,1 0-15,17-1-16,0 1 0,-18-18 15,18 18-15,0-1 16,18 1-16,-1-18 16,1 0-16,-1 0 0,1 0 15,0-18-15,-1 1 16,-17-1-16,0 0 0,0 1 16,0-1-16,0 0 15,-17 1-15,-1 17 16,0 0-16,1 0 0,-1 0 15,1 17 1,-1 1-16</inkml:trace>
  <inkml:trace contextRef="#ctx0" brushRef="#br0" timeOffset="64357.12">12965 7691 0,'0'0'0,"-36"-53"16,36 35-16,-17 0 15,17 1-15,0-1 0,-18 18 16,18 18 31,0-1-47,0 1 16,-18 17-16,18 1 0,-17-1 15,-1 18-15,0 0 0,1 0 16,-1-1-16,1 1 15,-1 0-15,0 0 0,18-17 16,-17-1-16,-1 0 0,18-17 16,0-36-1,0 0-15,0-17 16,18-18-16,-1 0 16,1-35-16,0 18 0,17-19 15,0 1-15,-17 18 16,17-1-16,-17 18 0,-1 18 15,1 17-15,0 18 0,-1 18 16,-17 17-16,18 0 16,-18 18-16,17 18 0,-17-1 15,18 1-15,-18-18 0,0 17 16,0 1-16,0-18 16,0 0-16,0-18 0,0 0 15,-18 1-15</inkml:trace>
  <inkml:trace contextRef="#ctx0" brushRef="#br0" timeOffset="64513.11">12665 8061 0,'0'0'15,"-18"-35"-15,18 17 16,18 18-16,-1-18 16,19 18-16,-1 0 0,18-17 15,0 17-15,0 0 16,0-18-16,17 18 0,1-18 15,-18 1-15</inkml:trace>
  <inkml:trace contextRef="#ctx0" brushRef="#br0" timeOffset="64724.2">13494 7479 0,'0'0'0,"17"-53"16,-17 0-16,18 18 15,-18-1-15,0 19 0,0-1 16,0 36-16,0-1 15,0 36-15,0-17 16,0 34-16,0 1 0,0-1 16,0 19-16,0-1 15,0 0-15,0-18 0,-18 19 16,18-19-16,0-17 0,0 0 16,0-18-16,0 1 15</inkml:trace>
  <inkml:trace contextRef="#ctx0" brushRef="#br0" timeOffset="65558.7">14005 7937 0,'0'0'16,"0"-17"-16,0-1 15,0 1-15,0-1 16,0 0 15,0 1-15,-17 17 0,17-18-1,-18 18 1,0 0-1,18 18 1,0-1 0,-17-17-1,17 18 1,0-36 46,0 1-46,-18-1 0,0 18-1,1 0-15,-1 0 16,1 18-16,-1-1 0,0 1 16,1-18-16,-1 18 15,0-1-15,1 1 0,17-1 16,-18-17-16,18 18 0,18-36 31,-1 1-31,1-1 16,-18 1-16,18-1 0,-1 0 15,-17 1-15,18-1 16,0 0-16,-1 1 16,1 17-16,-1 0 15,1 0-15,17 17 16,-17 1-16,0 0 0,17 17 15,-17-17-15,-1 17 16,1 0-16,-18 18 0,17-18 16,-17 1-16,18-1 15,-18 0-15,0 0 0,-18-17 16,1 17-16,-1-35 16,1 0-16,-1 0 15,18-17-15,0-19 0,0 1 16,0-18-16,0 0 15,35 0-15,-17-17 0,17 17 16,0 0-16,1 18 0,-1-1 16,-17 19-16,17 17 15,-18 0-15</inkml:trace>
  <inkml:trace contextRef="#ctx0" brushRef="#br0" timeOffset="66959.33">14534 7902 0,'0'0'0,"-35"0"16,18 18 0,-1-18-16,0 0 15,18 17-15,0 1 16,18-18 0,0 0-16,-1 0 0,1 0 15,-1 0-15,1-18 0,0 1 16,-1-1-16,-17 1 15,0-1-15,0 0 0,-17 1 16,17-1-16,-18 18 16,0-18-16,-17 18 0,18 18 15,-1-18-15,0 18 0,1 17 16,-1 0-16,0-17 16,18 17-16,0 0 0,0 1 15,0-1-15,0-17 16,18-1-16,17 1 0,-17 0 15,35-1-15,-18-17 0,18 0 16,-18-17-16,18 17 16,0-18-16,0-17 0,-18 17 15,1-17-15,-19 17 16,1-17-16,-1-1 0,-17 19 16,-17-18-16,17 17 0,-18 18 15,-17 0-15,17 0 16,-17 0-16,17 18 0,-17-1 15,17 1-15,1 17 16,-1-17-16,18 17 0,0-17 16,0 17-16,0-17 0,0-1 15,18-17-15,-18 18 16,17-18-16,1-18 0,17 18 16,-17-17-16,0-1 15,-1 0-15,1-17 0,0 17 16,-1 1-16,1 17 15,-18-18-15,17 18 0,-17 18 16,0-1 0,0 1-16,0 0 15,18-1-15,0 1 0,-1 0 16,19-1-16,-1 1 0,0-18 16,1 0-16,16 0 15,1 0-15,0-18 0,0 1 16,0-19-16,-18 1 15,18 0-15,-35-1 0,17-16 16,-17 16-16,-18-17 0,0 18 16,-18 0-16,1 17 15,-19 1-15,1 17 0,0 17 16,-1 1-16,1-1 16,0 19-16,0-1 0,17 18 15,18-18-15,0 0 0,0 1 16,0-19-16,18 1 15,-1 0-15,19-18 0,-19 0 16,18-18-16,1 0 16,-1-17-16,0-18 15,18 0-15,-18-17 0,-17-18 0,17-1 16,-17-16-16,17 16 16,-17-17-16,-18 36 0,18-1 15,-18 18-15,0 18 16,0 18-16,-18 34 0,18 1 15,-18 17-15,18 18 0,0 18 16,-17-1-16,17 1 16,0 17-16,0-18 0,17 19 15,1-19-15,0-17 0,17 0 16,-17-18-16,17 1 16,18-19-16,-18 1 15,18-18-15,-18 0 0,0-18 16,1 1-16,-19-1 0,1 18 15,0-18-15,-36 36 32,18 0-32,0-1 15,0 1-15,0-1 16,18 1-16,17-18 16,-17-18-16,-1 1 15,18-1-15,1 1 16,-19-19-16,19 19 0,-19-1 15,19 0-15,-19 1 16,-17 34-16,0 1 16,0 17-16,0 1 0,-17 34 15,-1 1-15,18 35 16,-18-1-16,1 36 0,17 1 16,-18 16-16,0-17 15,1 1-15,-1-19 0,0-17 16,-17-36-16,18-17 0,-19-17 15,1-36-15,0 0 16,-1-36-16,19-17 0,-1-17 16,18-1-16,0-35 15,18-17-15,17 0 0,0-1 16,1 1-16,17 17 0,-18 0 16</inkml:trace>
  <inkml:trace contextRef="#ctx0" brushRef="#br0" timeOffset="67524.85">17709 7161 0,'0'0'0,"-52"-35"0,-1 0 16,17-18-16,1 35 0,17-17 15,1 17-15,34 1 16,1 17-16,0 0 15,17 0-15,18 0 0,0 0 16,17 0-16,-17 0 16,18 0-16,-18 0 0,0 0 15,-18 0-15,0-18 0,-17 18 16,-36 0 0,1 0-16,-19 0 15,1 0-15,-18 0 16,-17 0-16,34 0 15,19 18-15,-1-18 0,0 17 16,18 19 0,18-19-16,-18 19 0,18-1 15,-1 18-15,-17 0 16,18 17-16,-18 1 0,0-1 16,18 19-16,-18-19 15,0 18-15,0-17 0,0-18 16,0 0-16,0 0 0,17-18 15,1-18-15,-1 1 16,1-18-16</inkml:trace>
  <inkml:trace contextRef="#ctx0" brushRef="#br0" timeOffset="68839.5">18186 7708 0,'0'0'0,"35"-70"16,-17 34-16,-18 19 15,0-1-15,-18 0 0,0 1 16,1 17-16,-1 0 15,-17 0-15,17 17 16,0 1-16,-17 0 0,18 17 16,-1 0-16,0 1 15,1-1-15,17 0 0,0 0 16,0-17-16,17 17 0,1-17 16,0-18-16,-1 0 15,1 0-15,-1 0 0,1-18 16,0 1-16,17-1 15,-35-17-15,18 17 0,-1 0 16,-17 1-16,18 17 16,-18 17-1,18-17-15,-18 18 0,17 0 16,1-1-16,0 1 16,-1-18-16,1 18 0,-1-18 15,19 0-15,-1 0 0,0-18 16,1 0-16,-1-17 15,0 0-15,0-18 0,1-18 16,-1-17-16,0 0 16,-17 0-16,-1 0 0,-17-1 15,0 1-15,0 18 0,0 17 16,0 35-16,-17 0 16,-1 18-16,18 18 0,0 17 15,0 18-15,0 0 16,0 18-16,0 17 0,0-18 15,0 19-15,0-1 0,0 0 16,0-17-16,-17-1 16,17-35-16,0 18 0,-18-35 15,18 0-15,0-36 16,0 0-16,35-70 16,0 35-16,1-17 15,-1-1-15,0 18 16,18 0-16,-17 0 0,-1 36 15,0-1-15,-17 18 0,-1 18 16,-17-1-16,-17 19 16,-1-1-16,0 0 0,-17 1 15,-18 16-15,18-16 16,-18-19-16,18 19 0,-1-19 16,1 1-16,18 0 0,-1-18 15,18-18 1,18 18-16,-1-18 15,1 18-15,-1 0 16,1 0-16,0 0 0,-1 0 16,1 18-16,0 0 0,-1-1 15,1 1-15,0-1 16,17 1-16,-17 0 0,17-1 16,-18-17-16,36 0 15,-17 0-15,-1 0 0,0-17 16,0-1-16,1-17 0,-19 0 15,19-1-15,-19-17 16,1 18-16,-18 0 0,0 0 16,0-1-16,-18 19 15,1 17-15,-1 0 0,0 17 16,-17 1-16,17 35 0,1-18 16,17 0-16,-18 18 15,18 0-15,0-18 0,18 1 16,-18-1-16,17 0 15,19-17-15,-19 0 0,19-18 16,-1 0-16,0 0 0,18-18 16,-18 0-16,1-17 15,-1 0-15,0-1 0,1-16 16,-19 16-16,1-17 16,-1 18-16,-17 17 0,18-17 15,-36 53 16,18-1-31,0 19 0,0-19 16,0 19-16,0-1 0,0-17 16,18 17-16,-18-18 15,0 19-15,18-36 0,-18 17 16,17-17-16,-17-17 16,18-1-16,0 0 0,17-17 15,-17 0-15,17 0 0,0-18 16,-17 17-16,17 1 15,-17 18-15,17-1 0,-17 18 16,-1 0-16,-17 18 16,18 17-16,-18 0 0,0 0 15,0 1-15,0 17 0,0-1 16,0 1-16,0-17 16,0 17-16</inkml:trace>
  <inkml:trace contextRef="#ctx0" brushRef="#br0" timeOffset="69509.7">20920 7056 0,'0'0'0,"35"-71"16,-35 53-16,18-17 0,-18 17 16,17 18-1,-17 18-15,0 17 16,0 1-16,0-1 15,0 35-15,18 1 0,-18 0 16,18 17-16,-18-18 0,17 19 16,1-19-16,-18 18 15,0-35-15,17 0 0,-17 0 16,0-18-16,0 1 16,0-19-16,0 1 0,-17-18 15,-1 0 1,1-18-1,17 1-15,0-1 16,17 18 0,1-18-16,17 18 0,-17-17 15,35 17-15,-18 0 0,18-18 16,0 18-16,0 0 16,70 0-16,-70 0 15,0 0-15,-18 0 16,1 0-16,-19-18 0,1 1 15</inkml:trace>
  <inkml:trace contextRef="#ctx0" brushRef="#br0" timeOffset="70370.5">21678 7391 0,'0'0'0,"0"-18"0,18 0 0,-18 1 15,0-1 1,0 36-1,0-1-15,0 1 0,0 17 16,17 1-16,-17-1 16,18 0-16,-18 18 0,18-18 15,-1 1-15,1-1 16,0-17-16,-1-1 0,1 1 16,17-18-16,-17 0 0,17-18 15,0 1-15,-17-19 16,17 1-16,1-18 0,-19 0 15,1 0-15,17 0 16,-35 18-16,18 0 0,-18-1 16,0 19-16,-18 34 15,18 1-15,-17 17 16,-1 1-16,18-1 0,-18 18 16,18 0-16,0-18 15,18 18-15,0-18 0,-1 1 16,1-19-16,-1 1 15,19-1-15,-1-17 0,0-17 16,-17-1-16,17 1 0,0-19 16,1 1-16,-19 0 15,1-1-15,0 1 0,-18 0 16,17 17-16,-17 1 0,0-1 16,18 18-16,-18 18 15,0 17-15,0-17 16,0 17-16,0 0 15,0 0-15,0 1 0,0-19 16,0 19-16,18-1 16,-18-18-16,17-17 15,1-35 1,-18 18-16,35-19 0,-17 1 16,17 0-16,-17-18 15,-1 35-15,19-17 0,-19 17 16,1 1-16,0 17 15,-1 17-15,-17 1 16,0 0-16,0 17 16,0-18-16,0 1 15,18 0-15,-18-1 0,17 1 16,1-18 0,0 0-16,-1-18 0,1 1 15,0-19-15,17 1 0,-17 0 16,17 0-16,-18-1 15,19 1-15,-19 17 0,19 1 16,-19-1-16,1 18 16,-18 18-16,18-1 0,-18 19 15,0-1-15,0 0 16,0 1-16,0 16 0,0 1 16,17-17-16,-17 17 0,0-18 15,0-18-15,0 19 16,18-19-16</inkml:trace>
  <inkml:trace contextRef="#ctx0" brushRef="#br0" timeOffset="70644.31">23601 7355 0,'0'0'0,"-18"-35"0,18 17 16,-17 18-16,-1-17 0,0 17 15,1 17 1,-1 1-16,0 17 0,1 1 16,17-1-16,-18 18 0,0 0 15,18 0-15,0-18 16,0 18-16,18-18 0,0 0 16,-1-17-16,19 17 15,-1-17-15,18-18 0,-18 18 16,18-18-16,0-18 0,0 0 15,-18 1-15,18-1 16</inkml:trace>
  <inkml:trace contextRef="#ctx0" brushRef="#br0" timeOffset="71257.06">24112 6791 0,'0'0'0,"0"-106"16,0 88-16,0-17 15,0 18-15,-17-1 0,17 36 32,0-1-32,0 18 0,0-17 15,0 17-15,0 18 0,0-17 16,0-1-16,0 0 16,0 18-16,-18-18 0,18 1 15,0 17-15,0-18 0,-18 18 16,18 0-16,0 0 15,-17 52 1,-1-52-16,18 0 0,0-17 16,0 16-16,0-16 0,0-19 15,0 1-15,0 0 0,0-1 16,0-34 0,0-1-16,0-17 0,18-1 15,-1 1-15,1-18 16,17 0-16,1 0 0,-1 0 15,0 18-15,0 0 0,1 17 16,-19 18-16,19 0 16,-19 18-16,19 17 0,-19 0 15,18 18-15,-17 0 16,0 0-16,-1 0 0,1 18 16,-18-18-16,18 0 0,-18-1 15,-18-16-15,0-1 16,1 0-16,-1-17 0,0 0 15</inkml:trace>
  <inkml:trace contextRef="#ctx0" brushRef="#br0" timeOffset="71834.39">25206 7549 0,'0'0'0,"-18"0"16,1-17-16,-1 17 15,18-18-15,-18 18 16,1 0-16,17-17 16,-18 17-16,0 0 15,36 0 1,17 0 0,-17 0-16,35 0 15,0 0-15,0 0 0,17 0 16,19 0-16,-1 0 15,0 0-15,18 0 0,-18-18 16,18 18-16,-18 0 16,-17-18-16,-1 18 0,-35 0 15,1-17-15,-19 17 16,-17-18-16,0 0 16</inkml:trace>
  <inkml:trace contextRef="#ctx0" brushRef="#br0" timeOffset="73364.39">27481 6914 0,'0'0'0,"0"-17"0,0-1 16,0 1-16,0-19 15,-17 36-15,17-17 0,-18 17 16,18 35 0,-18 0-16,18 0 15,-17 18-15,-1 0 0,18 18 16,-17-18-16,17 17 16,-18-17-16,0 0 0,18 0 15,-17-18-15,17-17 16,0 17-16,0-52 15,0-1-15,0-17 16,0-18-16,0 0 16,0-18-16,17 1 0,-17-18 15,18 17-15,0-17 16,-1 0-16,1 17 0,-1 0 16,1 19-16,17 16 0,-17 1 15,17 17-15,1 1 16,16 17-16,-16 17 0,-19 1 15,19 17-15,-19 1 16,-17 16-16,0-16 0,-17 17 16,-19 0-16,1 0 15,0-18-15,-18 18 0,0-18 16,18 0-16,-18 1 0,0-19 16,18 1-16,-1-1 15,1-17-15,17 0 0</inkml:trace>
  <inkml:trace contextRef="#ctx0" brushRef="#br0" timeOffset="73882.92">27993 7179 0,'0'0'0,"18"0"0,-36 0 31,0 0-31,1 18 16,-1-1-16,18 1 16,-18 17-16,18-17 15,0 17-15,0 0 0,0-17 16,0 17-16,18-17 16,0-18-16,-1 18 0,1-18 15,0 0-15,17-18 0,-18 0 16,19 1-16,-19-1 15,1-17-15,0-1 0,-1 1 16,1 0-16,-18 0 0,0-1 16,0 1-16,0 0 15,0 17-15,-18 1 0,1 17 16,-1 0 0,0 0-16,1 0 15,-1 17-15,0-17 16,18 18-16,18-1 15,0-17 1,-1 0 0,-17-17 15,0-1-15,0 1 15,-17 17-16</inkml:trace>
  <inkml:trace contextRef="#ctx0" brushRef="#br0" timeOffset="74200.13">27975 6526 0,'0'0'0,"0"-17"0,-17-1 0,17 0 16,-18 36-1,18 0-15,0-1 0,0 19 16,0-1-16,0 18 0,0 17 16,0 1-16,0 0 15,0-1-15,0 1 0,0 17 16,0-18-16,0 1 0,0 17 15,0-35-15,0 18 16,0-18-16,18-18 0,-18 0 16,0-17-16,17-1 15,1-34 1</inkml:trace>
  <inkml:trace contextRef="#ctx0" brushRef="#br0" timeOffset="74883.64">28222 7232 0,'0'0'0,"18"-53"15,-1 35-15,1 1 16,-18-1 0,0 36-1,0-1-15,0 1 0,0 17 16,0 1-16,0-1 15,18 0-15,-18 0 0,17 1 16,1-19-16,0 19 16,-1-19-16,19 1 0,-1-18 15,0 0-15,0-18 0,1 1 16,-1-1-16,0-17 16,1 17-16,-19-17 0,18-1 15,-35 1-15,0 18 16,0-1-16,-17 18 15,17 18-15,-18-1 16,1 18-16,17-17 16,0 17-16,0 1 0,0-19 15,0 19-15,17-19 16,-17 1-16,35 0 0,-17-18 16,35-18-1,-18 0-15,-17 1 0,17-19 16,0 1-16,1 0 0,-19-1 15,19 19-15,-19-1 0,-17 1 16,18 17-16,-18 17 16,0 18-16,0 18 0,0 0 15,0 18-15,0 17 16,0 0-16,0 18 0,0 0 16,-18 17-16,1-17 0,-1 18 15,-35-36-15,18 18 16,-36-36-16,18 1 0,-17-18 15,17-36-15,-18 1 16,36-36-16,0 1 0,17-36 16,18 0-16,18-35 0,17-18 15,18-18-15,35 1 16,0-18-16,1 0 0,16 17 16,-16 18-16,-1 1 15,-18 34-15,1 18 0,-36 18 16,0 17-16,-35 36 15</inkml:trace>
  <inkml:trace contextRef="#ctx0" brushRef="#br0" timeOffset="75819.17">28963 5133 0,'0'0'0,"18"-53"15,-1 18-15,-17-1 0,0 1 16,18 18-16,-18-1 16,0 0-16,0 1 0,-18 34 15,18 1 1,-17 17-16,-1 18 0,18 0 16,-18 18-16,-17-1 0,17 18 15,1 0-15,-18 1 16,17-1-16,0 0 0,-17 0 15,17 0-15,1 1 0,-1-19 16,0-17-16,1 18 16,17-36-16,-18 0 0,18-17 15,0 0-15,0-36 16,0 0 0,0-17-16,0 0 0,0-1 15,0 19-15,0-19 16,-17 1-16,17 18 0,-18-1 15,0 18-15,1 0 16,-1 0-16,0 0 0,1 0 16,-1 18-16,0-18 15,1 17-15,-1 1 0,1-1 16,-1 1 0,18-36-1,18 1 1,-1-1-1,1 18-15,-1 0 16,1 0-16,0 0 16,-1 18-16,1-1 0,-18 1 15,18 0-15,-1 17 16,1-17-16,0-1 0,-1 1 16,18-18-16,-17 0 15,17 0-15,1 0 0,-1-18 16,18 1-16,-18-1 15,0-17-15,1 17 0,-19 0 16,1 1-16,0-1 0,-1 18 16,-34 18-1,-1 17 1</inkml:trace>
  <inkml:trace contextRef="#ctx0" brushRef="#br0" timeOffset="80139.75">7567 9013 0,'0'0'0,"-88"36"16,53-36-16,17 17 15,-17-17-15,17 0 16,36 0-1,17 0 1,0 0-16,36 0 0,-1 0 16,19-17-16,16 17 0,1-18 15,18 18-15,-1-18 16,-17 18-16,0 0 0,0-17 16,-18 17-16,0 0 15,-35 0-15,0 0 0,-18 0 16,-17 0-16,-1 0 0,-34 0 15</inkml:trace>
  <inkml:trace contextRef="#ctx0" brushRef="#br0" timeOffset="80384.55">7355 9172 0,'0'0'0,"-141"35"16,88-35-16,0 0 0,36 18 0,-1-18 16,36 0-16,17 0 15,18-18-15,35 1 0,18 17 16,18-18-16,34 1 16,19-1-16,-1 0 0,18-17 15,0 17-15,-18 1 0,1-1 16,-36 0-16,0 1 15,-35-1-15</inkml:trace>
  <inkml:trace contextRef="#ctx0" brushRef="#br0" timeOffset="80635.82">7814 9066 0,'0'0'0,"-71"18"0,19-18 15,34 18-15,0-18 0,18 17 16,36-17 0,16 0-16,19-17 15,17 17-15,18-18 0,35 18 16,18-18-16,17 1 16,18-1-16,18 18 0,-18-18 15,0 18-15,-18 0 16,-34 0-16,-1 0 0,-53 0 15,-18 0-15</inkml:trace>
  <inkml:trace contextRef="#ctx0" brushRef="#br0" timeOffset="82592.4">9031 8696 0,'0'0'0,"-53"0"16,36 0-16,-1 0 15,36 0 16,17 18-31,0-18 16,18 0-16,0 0 0,35 0 16,0-18-16,36 18 15,-1-35-15,18 17 0,0-35 16,18 0-16,18 0 16,-19-17-16,19-1 0,-18-35 15,-1 1-15,1-19 0,0-17 16,-18-18-16,18 0 15,-18-35-15,0 0 0,-18-35 16,1 17-16,-18-17 16,-1 17-16,-34 1 0,-18 17 15,-18 17-15,-17 1 0,-36 35 16,-17 0-16,0 17 16,-36 18-16,18 1 0,-17 16 15,-1 19-15,18-1 16,0 18-16,18 18 0,17 0 15,1 17-15,-1 1 0,0-1 16,18 36 15,0-1 1,18-17-17,-18-17 79,0-1-78,0 0-1,0 1 16,-18 34 32,1 1-47,-1 0-16,0-1 15,18 1-15,-35 17 0,18 0 16,-1-17-16,18 17 0,-18-17 15,1 0-15,17-1 16,0 1-16,-18-18 0,18-18 31,18-35-15,-1 18-16,1 0 0,17-18 0,-17 0 16,17 0-16,-17 18 15,17-18-15,0 18 0,-17-1 16,17 19-16,-17-1 15,0 18-15,17 18 0,0-1 16,0 1-16,1 17 0,-1 0 16,18 1-16,0-1 15,-18 0-15,18 1 0,-18-1 16,18 0-16,-18 0 0,1 1 16,-1-19-16</inkml:trace>
  <inkml:trace contextRef="#ctx0" brushRef="#br0" timeOffset="91551.69">13300 3281 0,'0'0'0,"0"-18"0,0 1 16,17 17-1,-17-18-15,0 0 16,18 1-16,-18-1 16,18 18-1,-18-18 1,17 18 31,-17 18-32,18 0 1,0-1-16,-1 1 16,-17 0-1,18-18-15,-18 17 0,17 1 16,1-1-16,0 1 15,-1-18 1,1 0-16,0-18 0,-1 18 16,19-17-16,-1-1 15,0-17-15,0 17 0,18-17 16,0 0-16,0 17 0,0-17 16,-18 0-16,18 17 15,0-17-15,0 17 0,-18-17 16,18 17-16,-17 0 15,-1 1-15,-18 17 0,1-18 16,0 18-16,-36 0 16,18 18-1</inkml:trace>
  <inkml:trace contextRef="#ctx0" brushRef="#br0" timeOffset="103026.62">8449 9860 0,'-18'18'62,"18"-1"-46,-17-17-1,17 18-15,0 0 0,0 17 16,0-17-16,17 17 16,-17 0-16,18 0 0,-18 1 15,18 17-15,-1-18 16,19 0-16,16 18 0,1-18 15,36 1-15,-1-1 0,18 0 16,-1 0-16,19 1 16,-18-1-16,17-17 0,-17-1 15,-18 1-15,0 0 16,-17-1-16,0-17 0,-19 0 16,-16 0-16,-1 0 0,0 0 15,1-17-15,-19 17 16,1-18-16,0 0 15,-18 1-15,-18-1 16,18 0-16,-18 1 16,1-1-16,-1 18 0,0-18 15,1 18-15,-1 0 16,18-17-16,-18 17 0,18 17 31,0 1-31,18-18 16,0 0-16,17 18 0,-17-1 15,17-17-15,0 18 16,0 0-16,18-1 0,0-17 16,-17 18-16,16 0 15,-16-1-15,17 1 0,-18 0 16,0-1-16,-17-17 0,-1 18 16,-17-1-16,0 19 15,-17-19-15,-1 1 0,-17 17 16,-18-17-16,0 17 15,0-17-15,-17 17 0,-1-17 16,1 17-16</inkml:trace>
  <inkml:trace contextRef="#ctx0" brushRef="#br0" timeOffset="106187.6">7373 9419 0,'0'0'15,"-53"-17"-15,18-1 16,0 18-16,-18-35 15,17 35-15,19-18 16,-1 18-16,0 0 0,36-18 16,17 18-1,18 0-15,35 0 0,18 0 16,18 0-16,17 0 0,18 0 16,-1-17-16,19 17 15,-18 0-15,-1 0 0,-17-18 16,-17 18-16,-18-18 0,-18 18 15,-18-17-15,-17 17 16,18-18-16,-71 0 16,-35 18-1,-1-17-15,-17 17 0</inkml:trace>
  <inkml:trace contextRef="#ctx0" brushRef="#br0" timeOffset="106517.71">7161 9278 0,'18'0'16,"0"0"-16,-1-18 16,36 18-16,0-17 0,18 17 15,17-18-15,18 18 16,17-18-16,1 18 0,17-17 16,0 17-16,0-18 0,0 18 15,0 0-15,-17-17 0,-36 17 16,0 0-16,0 0 15,-35 0-15,0-18 0</inkml:trace>
  <inkml:trace contextRef="#ctx0" brushRef="#br0" timeOffset="108647.59">8308 8061 0,'0'0'0,"0"18"47,18-1-31,-18 1 0,0 0-1,0-1-15,0 1 16,17-1-16,-17 1 15,0 0-15,18-1 16,-1-17 0,19-17-1,-1-1-15,0-17 0,18 0 16,35-18-16,1-18 16,16 0-16,19-17 0,17 0 15,0 0-15,0 0 0,0 17 16,-17-17-16,-18 35 15,-18 0-15,-18 18 0,-17 17 16</inkml:trace>
  <inkml:trace contextRef="#ctx0" brushRef="#br0" timeOffset="110136.23">12753 8767 0,'0'0'0,"-35"0"0,-1 0 15,1-18-15,0 18 0,0 0 16,-1 0-16,19 0 16,-19-18-16,19 18 0,-1 0 15,36 0 16,17 0-31,18 0 0,35-17 16,18 17-16,35-18 0,35 18 16,18-18-16,53 1 15,36-1-15,-1 0 0,53-17 16,0 17-16,18 1 16,17-1-16,18 1 0,18-1 15,0-17-15,17-1 0,0 19 16,18-19-16,0 1 15,18 0-15,-18 0 0,-18-1 16,1 1-16,-19 0 16,-17 17-16,-35-17 0,-18 17 15,-17 1-15,-36-1 0,-17 0 16,-36 1-16,-35 17 16,-35 0-16,-18 0 0,-35 0 15,-36 0-15,-17 0 16,-35 0-16,-36-18 0,-17 18 15,0 0-15</inkml:trace>
  <inkml:trace contextRef="#ctx0" brushRef="#br0" timeOffset="113011.12">7602 9560 0,'18'0'0,"0"0"15,-1 0 1,-17 18-16,0 0 16,18-18-16,-18 17 15,0 1-15,0-1 16,0 1-16,-18 0 0,18 17 15,-17-17-15,-19 17 16,19 0-16,-36 0 0,0 1 16,0-19-16,-18 19 0,1-1 15,-18-17-15,-18-1 16,0 19-16,0-36 0,-17 17 16,-1-17-16,1 0 0,17-17 15,-18 17-15,19-36 16,16 19-16,1-19 0,18 1 15,17-18-15,17 18 16,1 0-16,18-1 0,-1 1 16,18 0-16,0-1 0,0 19 15,0-1-15,0 1 16,0-1 0,-18 18 46,18-18-15,-17 1-16,17-1-15,-18 36-1,18-1 1,0 1-16,-18 0 0,18-1 16,-17 18-16,17 1 15,-18-1-15,0 0 0,18 1 16,-17-19-16,17 1 16,-18-1-16,18 1 0,-17-18 15,-1 0-15,18-18 16,0 1-16,-18-1 15,18-17-15,0 0 0,0-18 16,0 17-16,0 1 16,18 0-16,-18 0 0,0 17 15,18 0-15,-1 18 0,1 0 16,17 0-16,0 18 16,36 17-16,-18-17 15,17 17-15,-17 0 16,18 1-16,-1-1 0,1-17 15,-18 17-15</inkml:trace>
  <inkml:trace contextRef="#ctx0" brushRef="#br0" timeOffset="115738.43">13123 10583 0,'0'0'0,"0"-53"15,0 36 1,0-1-16,18 18 15,-18 18 17,0-1-32,0 19 0,0-1 15,0 18-15,0 0 0,0 0 16,0 17-16,-18 1 16,18-1-16,0 1 0,0-18 15,0 17-15,0-17 0,0 0 16,-17-17-16,17-19 15,0 1-15,-18-1 0,0-34 16,1-1 0,-1-17-16,0-18 0,-17-18 15,18 1-15,-19-18 0,19-1 16,-1 1-16,18 0 16,0 0-16,0 17 0,18 1 15,17 17-15,0 18 16,18 17-16,0 0 0,0 18 15,18 0-15,-19 18 0,19 0 16,-36 17-16,18 0 16,-35 18-16,-1 0 0,-17 0 15,-17 0-15,-18 0 16,-1 0-16,-17-18 0,0 18 16,-17-36-16,-1 19 0,18-36 15,0 0-15,1 0 16</inkml:trace>
  <inkml:trace contextRef="#ctx0" brushRef="#br0" timeOffset="116208.63">14517 9842 0,'0'0'0,"-18"-70"16,18 52 0,-17 1-16,-1 34 15,-17 19-15,-1 16 0,1 19 16,0 17-16,-18 18 15,18 18-15,-18 17 0,17 0 16,1 35-16,17-17 16,18 0-16,18-1 0,17 1 15,1 0-15,34-36 0,18-17 16,18-18-16,0-17 16</inkml:trace>
  <inkml:trace contextRef="#ctx0" brushRef="#br0" timeOffset="119344.8">15064 10672 0,'0'-18'47,"0"0"-31,-18 18 15,18 18-15,0 0-1,0 17-15,0-18 16,0 36-16,0-17 0,0 17 16,0-1-16,0 1 0,-18 0 15,18 0-15,0 0 16,0-18-16,-17 1 0,17-1 16,0-17-16,0-1 15,0 1-15,0 0 0,-18-18 16,18-18-16,0 0 0,0 1 15,0-19-15,-18 1 16,18 0-16,0-18 0,-17-18 16,17 18-16,0 0 15,0-17-15,-18 17 0,18 0 16,0 0-16,18 18 0,-18 0 16,17-1-16,1 1 15,0 17-15,17 1 0,-17-1 16,17 0-16,0 18 15,0 0-15,18 0 0,-17 0 16,-1 0-16,0 18 0,-17 0 16,-1-1-16,1 19 15,-18-19-15,0 1 0,0 17 16,-18-17-16,1 0 0,-1-1 16,1 1-16,-1-18 15,-17 0-15,17 17 0,0-17 16,1 0-16,17-17 15,17 17 1,1 0 0,17 0-16,-17 0 15,17 17-15,-17 1 0,17 0 16,0-1-16,-17 19 16,0-1-16,-1 18 0,1 0 15,-18 0-15,0-18 16,-18 18-16,1 0 0,-19-18 15,1 0-15,0-17 0,-18 0 16,18-1-16,-18 1 16,0-18-16,-18-18 0,36 18 15,-18-35-15,18 17 0,-1-17 16,1 0-16,18-18 16,17 18-16,0-1 0</inkml:trace>
  <inkml:trace contextRef="#ctx0" brushRef="#br0" timeOffset="122197.99">16175 10178 0,'0'0'0,"-18"-36"15,1 36-15,17-17 16,-18-1-16,18 0 16,-18 18-16,18-17 15,0 34 1,0 1-16,0 0 16,0 17-16,-17 0 15,17 18-15,0 18 0,0-1 16,-18 36-16,18 0 0,0 0 15,-18 17-15,18-17 16,0 18-16,0-1 0,0-17 16,-17 0-16,17-18 15,0-18-15,0 1 0,-18-18 16,18 0-16</inkml:trace>
  <inkml:trace contextRef="#ctx0" brushRef="#br0" timeOffset="126446.1">14517 10689 0,'0'0'0,"-141"0"16,0 18-16,-18-18 0,-18 17 15,1 1-15,0 0 16,17-1-16,0 1 0,18 0 16,35-1-16,36 1 0,34 0 15,54-18-15,35 17 16,35-17-16,36-17 0,52 17 16,36-18-16,17-17 15,18 17-15,17-17 0,-17-1 16,-17 1-16,-19 0 0,-52 0 15,-18 17-15,-53-17 16,-35-1-16,-53 1 0,-17 0 16,-36 17-16,-35-17 0,-18 0 15,-53 17-15,0-17 16,-35 17-16,-17 18 0,-1 0 16,-17 0-16,17 35 15,0-17-15,36 17 0,35 18 16,17-18-16,54 18 0,52 18 15,18-18-15,71 17 16,17 1-16,53-18 0,18 17 16,35-17-16,35-17 15,0-1-15,18-17 0,-17-18 16,-1 0-16,-17 0 0,-36-18 16,-17 0-16,-53-17 15,-18 0-15,-53-1 0,-35 1 16,-18 0-16,-35 0 15,-35-1-15,-18 19 0,-17 17 16,-36 17-16,-17 1 0,-18 35 16,0 0-16,0 17 15,35 1-15,18-1 0,35 1 16,53 0-16,53-1 16,35 1-16,54-18 0,34 0 15,36-18-15,35 0 0,0-17 16,18-1-16,-1-17 15,1-17-15,-18-1 0,0-17 16,-53 0-16,-17-1 16,-19 1-16,-52 0 0,-17 17 15,-36-17-15,-36 17 0,-34 18 16,-36 0-16,0 18 16,-53 17-16,1 0 0,-54 18 15,0 18-15,-35-18 0,0 35 16,-17-18-16,17 19 15,18-19-15,17 1 0,53-36 16,18 0-16,70-35 16,36-17-16,53-19 0,35-52 15,35-18-15,35-17 16,18-36-16,18 0 0,-18-17 16,0 0-16,-17 17 0,-36 18 15,-17 35-15,-36 18 16,-35 35-16,-35 18 0,-36 35 15,-17 35-15,-18 18 0,-35 17 16,0 19-16,0 16 16,0 1-16,17 0 0,18 0 15,1 0-15,34 0 16,36-18-16</inkml:trace>
  <inkml:trace contextRef="#ctx0" brushRef="#br0" timeOffset="127742.64">18256 10336 0,'0'0'0,"18"-70"15,-18 52-15,0-17 16,0 17-16,0 1 0,18 34 31,-18 19-31,17 34 16,-17 1-1,18 70-15,-18-53 16,0 18-16,0-18 16,0 18-16,0-18 0,-18 0 15,18 0-15,-17-35 0,17 0 16,0-17-16,-18-1 15,18-53 1,0-17-16,0-18 0,-18-18 16,18-17-16,0 0 15,0-18-15,0-17 0,18-1 16,-18 1-16,18 17 16,-1 0-16,1 18 0,-1 0 15,19 17-15,17 36 0,-18 0 16,0-1-16,18 36 15,0 18-15,-18 0 0,1 17 16,-1 18-16,-18 0 16,-17 17-16,-17 1 0,-18-1 15,-18-17-15,0 18 0,0-18 16,-18 0-16,1-18 16,17 0-16,-18-17 0,36 0 15,-18-18-15,35 0 16,1 0-16</inkml:trace>
  <inkml:trace contextRef="#ctx0" brushRef="#br0" timeOffset="128186.71">20637 9596 0,'0'0'0,"0"-106"16,0 70-16,-17 1 16,-18 18-16,17 34 0,-35 18 15,0 18-15,0 18 16,0 35-16,-17 0 0,-1 35 16,18 0-16,0 18 15,18 17-15,17-17 0,18 17 16,0-17-16,36 0 0,-1-18 15,36 0-15,-19-35 16,19-18-16,17-18 0,-17-17 16,-1-17-16,1-1 15,-18-35-15,17 0 0</inkml:trace>
  <inkml:trace contextRef="#ctx0" brushRef="#br0" timeOffset="130190.63">22701 10301 0,'-17'0'47,"17"18"0,0-1-47,0 1 15,0 17-15,0-17 16,0 17-16,0 0 0,0 1 15,0-1-15,0 0 16,0 1-16,0-1 0,0 0 16,0 0-16,17 1 15,-17 17-15,0-36 16,0-34 0,0-1-1,-17-17-15,17-1 0,0 1 16,-18-18-16,18 0 15,0-53 1,0 36-16,18-1 0,-18 18 0,17 1 16,1-1-16,-18 0 15,18 17-15,17 1 0,-18 18 16,1-1-16,17 0 16,1 18-16,-1 0 0,0 0 15,-17 18-15,17 0 0,0-1 16,-17 18-16,0 1 15,-1-1-15,-17 0 0,0 1 16,-17 16-16,-1-16 0,0-1 16,-17 0-16,0 1 15,0-19-15,-1 1 0,1-1 16,0 1-16,-1-18 16,19 0-16,17-18 15,17 1 1,1-1-16,17 18 0,1-17 15,-1-1-15,18 0 0,-18 18 16,18 0-16,-18 0 16,18 18-16,-18 0 0,1-1 15,-1 1-15,-17 17 0,-1 0 16,-17 18-16,0-17 16,0 17-16,-35-1 0,17 1 15,-35 0-15,18-17 16,-18-1-16,-17 0 0,17 0 15,-18-17-15,1 0 0,-1-18 16,18 0-16,0 0 16,18-18-16,0 0 0,-1 1 15,19-19-15,17 1 16</inkml:trace>
  <inkml:trace contextRef="#ctx0" brushRef="#br0" timeOffset="131843.18">22313 9772 0,'0'0'0,"0"-35"0,0 17 16,-17 0-16,-1-17 0,18 17 15,-18 1-15,1-1 16,17 1 0,0 34-1,-18-17 1,18 35-16,0-17 0,0 35 16,0 0-16,-18 17 15,18 1-15,-17 17 0,-1 0 16,0 18-1,1 18-15,-1-1 0,18 18 0,-17 0 16,-1 18-16,18-18 0,0 18 16,0-18-16,0-17 15,0-1-15,0-17 0,0 0 16,0-36-16,-18 1 0,1-18 16,17-18-16</inkml:trace>
  <inkml:trace contextRef="#ctx0" brushRef="#br0" timeOffset="132803.64">20726 10389 0,'0'-17'0,"17"-1"16,-17 0 0,18 18-16,0-17 15,-18 34 32,0 1-31,0 0-1,0 35 1,-18-18-16,18 0 0,-18 0 16,1 1-16,-1 17 0,0 0 15,18-18-15,-17 18 0,-1-18 16,0 18-16,18-35 16,-17 17-16,17-53 15,0 1 1,0-19-16,17-17 15,-17 0-15,18-17 0,0-1 16,17 18-16,-17-17 16,17-1-16,-17 18 0,17 18 15,-17 0-15,17 17 0,-18 1 16,1 17-16,0 17 16,-1 1-16,1 17 0,0 18 15,-18-18-15,17 18 0,-17 0 16,0 18-16,18-18 15,-18 17-15,0 1 0,18-18 16,-18 17-16,0-17 16,0 0-16,17-18 0,-17 1 15</inkml:trace>
  <inkml:trace contextRef="#ctx0" brushRef="#br0" timeOffset="132994.75">20549 10813 0,'0'0'0,"-53"-18"0,53 0 15,0 1-15,0-1 16,36 18-16,-1-18 0,18 1 16,0 17-16,17-18 0,19 18 15,-1-17-15,0-1 16,18 18-16</inkml:trace>
  <inkml:trace contextRef="#ctx0" brushRef="#br0" timeOffset="136156.54">14217 10460 0,'0'-35'0,"-18"17"16,1 0-16,-19 18 0,1-17 16,0-1-16,-18 18 15,0 0-15,0 18 0,-17-18 16,-1 17-16,0 19 0,-17-19 15,18 36-15,-19-18 16,19 1-16,17 17 0,0 0 16,35-18-16,18 18 15,36-18-15,34 0 0,54-17 16,17 17-16,53-35 16,18 0-16,34 0 0,1 0 15,18 0-15,-18-17 0,0 17 16,-35-18-16,-36 0 15,-35 18-15,-35-17 0,-36 17 16,-34-18-16,-36 0 0,-36 18 16,-34-17-16,-18 17 15,-36-18-15,-17 18 0,-18 0 16,-35 0-16,-17 0 16,-1 18-16,-17-1 0,-1 1 15,1 17-15,17 1 0,18-1 16,18 0-16,35 18 15,35-18-15,36 1 0,34-1 16,54 0-16,17-17 16,71 17-16,17-17 0,36-1 15,35 1-15,36 0 0,16-1 16,1 1-16,0-18 16,212 18-16,-247-18 15,-54 0-15,-34 0 16,-18-18-16,-36 18 0,-52-18 15,-18 1-15,-35 17 0,-18-18 16,-35 0-16,-18 18 16,-35 0-16,-18 0 0,-35 0 15,0 18-15,0 17 16,-18 1-16,18-1 0,18 0 16,17 0-16,35 18 0,36-17 15,53 16-15,35-16 16,35 17-16,36-18 0,35-17 15,35 17-15,35-18 16,18 1-16,0 0 0,35-18 16,-17 0-16,17 0 0,-35 0 15,1-18-15,-54 0 16,-18 18-16,-17-17 0,-36-1 16,-34 1-16,-19 17 0,-34-18 15,-1 18-15,-17 0 16,-18-18-16,0 18 0,0 0 15,0 0-15,0 0 16,0 0-16,0 0 0</inkml:trace>
  <inkml:trace contextRef="#ctx0" brushRef="#br0" timeOffset="137832.54">23971 9560 0,'0'0'0,"0"-17"0,0-1 0,0 0 16,18 1-16,0 17 16,-1 35-1,1-17-15,17 35 0,18-1 16,-18 19-16,36 0 16,-1 34-16,1 1 0,-1 18 15,1-1-15,0 36 0,-18-18 16,-1 18-16,1 0 15,-35-1-15,0 1 0,-18-18 16,-18 0-16,0-35 16,-35 0-16,1 0 0,-19-36 15,0 1-15,1-1 0,-1-34 16,18-1-16,-17-35 16</inkml:trace>
  <inkml:trace contextRef="#ctx0" brushRef="#br0" timeOffset="138186.57">26441 10354 0,'0'0'0,"0"-18"15,0 1-15,-18 17 16,-17 17-16,17 1 16,0 0-16,-17 17 15,18 0-15,-19 0 0,1 18 16,-18 0-16,0 18 0,0-1 15,0 1-15,0 17 16,-17-17-16,17-1 0,0 1 16,0-18-16,18 0 15,0-18-15,-1 0 0</inkml:trace>
  <inkml:trace contextRef="#ctx0" brushRef="#br0" timeOffset="138403.1">25682 10883 0,'0'0'0,"35"-88"16,-17 70-16,0-17 0,-1 17 16,1 18-16,0 0 15,17 18-15,0-18 0,1 35 16,-1-17-16,18 35 0,-18-18 16,18 18-16,0-18 15,0 18-15,-18 0 0,18-18 16,0 18-16,-18-17 15,0-19-15,1 19 0,-1-19 16,0 1-16</inkml:trace>
  <inkml:trace contextRef="#ctx0" brushRef="#br0" timeOffset="139462.47">28169 10142 0,'0'0'15,"0"-35"-15,0 17 16,0 1-1,0 34 17,0 1-32,0 0 0,0 17 15,0 0-15,-17 1 16,17 16-16,-18-16 0,18 34 16,-18 54-1,1-54-15,17-17 0,0 18 16,-18-1-16,18-17 0,0 18 15,0-18-15,0-18 16,18 0-16,-18 18 16,17-53-1,-17-17-15,0-1 0,0-17 16,0-18-16,0 0 0,0-18 16,-17 1-16,17-18 15,-18-1-15,0 1 0,1 0 16,-1 0-16,18 17 15,-17-17-15,17 17 0,0 19 16,17-1-16,1 0 0,-1 35 16,1-17-16,17 17 15,1 18-15,-1 0 0,0 0 16,18 18-16,-18-1 0,18 19 16,-17-1-16,-1 0 15,0 1-15,-17 16 0,-18 1 16,0-17-16,-18 17 15,1-18-15,-19 0 0,-17 0 16,0 1-16,18-19 16,-18 1-16,0 0 0,0-1 15,18 1-15,0-18 0,0 0 16,-1 0-16,19-18 16,-1 1-16</inkml:trace>
  <inkml:trace contextRef="#ctx0" brushRef="#br0" timeOffset="140289.21">29845 10089 0,'0'-17'16,"0"-1"15,0 1 16,-18 17-16,1 0-15,17 17-16,0 1 47</inkml:trace>
  <inkml:trace contextRef="#ctx0" brushRef="#br0" timeOffset="140764.31">30392 9860 0,'0'0'15,"0"-18"-15,17-17 0,1 18 16,-18-19-16,18 19 0,-18-1 16,0 0-16,-18 18 15,0 18 1,1 0-16,-18 17 0,-1 18 15,1 0-15,-18 17 16,18 1-16,-18 17 0,18 0 16,-1 0-16,1 18 15,0 88-15,35-88 16,0 0-16,17-18 0,19 0 16,17 1-16,-1-19 15,19 1-15,-18-18 0,18-18 16,-1-17-16,-17-1 15,0-17-15,-18-17 0</inkml:trace>
  <inkml:trace contextRef="#ctx0" brushRef="#br0" timeOffset="141580.5">30533 10319 0,'0'0'0,"0"-36"15,0 19-15,0-1 16,0 1 0,0 34-1,18 18-15,-1-17 16,-17 17-16,18 1 16,-1-1-16,1 18 0,0 0 15,-1-18-15,-17 0 16,18 1-16,-18-1 0,18 0 15,-18-17-15,0-36 32,0 1-32,-18-19 15,18 1-15,-18-18 16,1 0-16,17 18 0,0-18 16,-18 0-16,18 0 0,18 18 15,-1 0-15,1-1 16,0 19-16,17-1 0,-17 18 15,34-18-15,-16 18 16,-1 0-16,0 18 0,1 0 16,-19-1-16,1 1 0,-18 0 15,0-1-15,0 1 16,-18 17-16,1-17 0,-1-1 16,-17 1-16,-1-18 15,1 18-15,0-1 0,17-17 16,1 0-16,-1 18 0,0-18 15,36 0 1,0 0-16,17 0 16,-18 0-16,19 0 15,-1 18-15,0-18 0,1 17 16,-1 1-16,-17 17 0,17-17 16,-18 17-16,-17-17 15,0 17-15,0 0 0,0 1 16,-17-19-16,-18 18 15,-1-17-15,-17 17 0,18-17 16,-18 0-16,0-1 0,-17-17 16,34 18-16,-17-18 15,1 0-15,16-18 0,19 1 16,-1-1-16,18 0 16</inkml:trace>
  <inkml:trace contextRef="#ctx0" brushRef="#br0" timeOffset="142000.26">31538 9331 0,'18'-35'0,"-36"70"0,36-88 0,0 18 16,-1 17-16,1 0 0,17 18 15,-17 18-15,17 0 16,0 17-16,18 18 0,0 18 15,0 17-15,0 18 0,0-1 16,0 19-16,0-1 16,-18 18-16,0 1 0,-35-19 15,0 18-15,-17 0 16,-19-17-16,-17-18 0,-17-1 16,-18 1-16,0-18 15,-18-17-15,0-18 0,-18 0 16,19-18-16,-19 0 0</inkml:trace>
  <inkml:trace contextRef="#ctx0" brushRef="#br0" timeOffset="143397.51">18503 12330 0,'0'0'0,"-70"0"16,52 0-16,-17 0 16,17 0-16,18-18 15,-18 18-15,36 0 16,17 0-1,1 0-15,17 18 0,-1-18 16,37 0-16,16 0 16,19 0-16,-1 0 0,36 0 15,35 0-15,18 0 0,17 0 16,18 0-16,35-18 16,18 0-16,35 1 0,18-1 15,18 0-15,17-17 16,0 17-16,35 1 0,0-1 15,1-17-15,17 17 0,17 18 16,-17-17-16,18-1 16,17 0-16,18 18 0,0-17 15,0 17-15,35 0 0,0 17 16,0 1-16,0 0 16,1-1-16,122 19 0,1 16 0,-36-16 15,-88 17-15,-229-36 0,-106 1 16,-53 0-16,-35-1 0,18 1 0,-1-18 15,-35 17-15,1 1 0,-19 0 0,-35-18 16</inkml:trace>
  <inkml:trace contextRef="#ctx0" brushRef="#br0" timeOffset="143438.57">33831 12400 0,'-53'-35'15,"106"70"-15,-158-88 0,69 36 0</inkml:trace>
  <inkml:trace contextRef="#ctx0" brushRef="#br0" timeOffset="144407.53">23901 13017 0,'0'0'0,"0"-17"16,-18 17-16,18-18 15,0 1-15,18 34 47,-18 1-47,17 17 16,-17-17-16,0 35 0,0-18 16,18 18-16,-18 0 15,0 0-15,0 0 0,0 0 16,0-1-16,0 1 0,0-17 15,-18-1-15,18-17 16,0 17-16,0-53 31,-17 1-31,17-19 0,0 1 16,-18-36-16,18 19 0,0-19 16,0 0-16,-18-17 15,18 18-15,0-1 0,0 18 16,18 0-16,0 18 15,-1 0-15,1-1 0,0 19 16,17-1-16,-17 1 0,17 17 16,-18 0-16,19 17 15,-19 1-15,1-1 0,-18 1 16,0 17-16,0-17 0,-18 17 16,-17 1-16,17-19 15,-17 18-15,18 1 0,-19-19 16,1 1-16,17 0 15,-17-1-15,17 1 0,1-18 16,-1 0-16,0 0 0</inkml:trace>
  <inkml:trace contextRef="#ctx0" brushRef="#br0" timeOffset="146036.46">25277 12859 0,'0'0'0,"17"-18"16,1 0-16,-1 18 15,1-17-15,0 17 0,-1-18 16,1 18-16,-18 18 47,0-1-47,0 1 0,-18 0 16,18 17-16,-17 18 15,17 0-15,-18 0 0,18 17 16,0 1-16,-18-1 15,18 1-15,0 0 0,0-19 16,18 19-16,-18-18 0,18-18 16,-1 18-16,1-18 15,0-17-15,-1 17 0,1-17 16,17 0-16,-17-18 16,-1 17-16,1-17 0,0 0 15,-1 0-15,1 0 16,0 0-16,-18-17 15,17 17-15,-17-18 0,0 0 16,0 1 0</inkml:trace>
  <inkml:trace contextRef="#ctx0" brushRef="#br0" timeOffset="149561.19">26423 13070 0,'0'0'0,"18"-17"16,-1-1-16,-17 0 15,0 1-15,0-1 0,-17 18 16,-1 18-1,18-1-15,0 19 16,0-1-16,-18 18 16,18 70-16,-17-52 15,17 0-15,-18-19 0,18 1 16,-18 0-16,18-17 16,-17-1-16,17 0 0,-18-35 15,18-18 1,0-17-1,0 0-15,0-18 0,18-18 16,-1 1-16,-17-1 16,18 1-16,0-18 0,-1 17 15,1 18-15,0-17 16,-1 34-16,1-17 0,17 36 16,-17-1-16,0 18 0,-1 0 15,18 18-15,-17-1 16,0 19-16,-1-1 0,1 18 15,0-18-15,-1 18 16,-17 0-16,18-18 0,-18 1 16,18-1-16,-18 0 0,0-17 15,0-1-15</inkml:trace>
  <inkml:trace contextRef="#ctx0" brushRef="#br0" timeOffset="149753.79">26300 13282 0,'-18'18'0,"36"-36"0,-54 36 16,36-1-16,18-17 15,0 0-15,17 0 0,0 0 16,18 0-16,18 0 0,-1-17 16,1 17-16,17-18 15,-18 18-15,19-18 0,-19 18 16,-17-17-16,0 17 15</inkml:trace>
  <inkml:trace contextRef="#ctx0" brushRef="#br0" timeOffset="150010.18">26811 12559 0,'0'0'16,"-18"-71"-16,18 54 15,18-1-15,35 18 0,0 0 16,0 35-16,35 1 0,0-1 16,0 35-16,18 1 15,0 17-15,-18 18 0,0 0 16,-35 0-16,0 0 16,-35 17-16,-18-17 0,0 0 15,-35-1-15,-18-34 0,0 17 16,0-35-16,-18 0 15,1-18-15</inkml:trace>
  <inkml:trace contextRef="#ctx0" brushRef="#br0" timeOffset="162506.43">16792 11642 0,'0'0'16,"-17"0"-16,-1 0 0,0 0 16,1 0-1,34 0 16,1 17-31,0-17 16,-1 0-16,18 18 0,1-18 16,-1 0-16,0 0 15,18 18-15,0-18 0,0 0 16,0 0-16,0 0 16,0 0-16,0 0 0,-18 0 15,0-18-15,1 18 0,-19 0 16,18 0-16,-17 0 15,-18-18-15,0 1 32,-18 17-17,18-18-15,-17 18 0,-1-18 16,1 1-16,-1-1 16,0 18-16,1-18 0,-1 1 15,0 17-15,1-18 16,-1 1-16,36 17 31,-1 0-15,19 17-1,-19 1-15,19-1 0,-19 1 16,1 17-16,-18 1 0,0-1 16,0 0-16,0 0 0,-18 18 15,-17-17-15,17 17 16,1-18-16,-19 0 0,1 0 15</inkml:trace>
  <inkml:trace contextRef="#ctx0" brushRef="#br0" timeOffset="164954.54">26705 13035 0,'18'0'0,"-18"-18"15,18 18-15,-18-17 16,17 17-16,1 0 16,-1 17-1,-17 1 1,0 0-16,0-1 16,0 1-16,0 17 15,0-17-15,0 17 0,18 1 16,-18 16-16,0 1 0,18-17 15,-1 34-15,-17-17 16,18 0-16,0 0 0,-18 0 16,17-18-16,1 0 15,-18 18-15,18-35 0,-1 17 16,-17-17-16,0 0 0</inkml:trace>
  <inkml:trace contextRef="#ctx0" brushRef="#br0" timeOffset="176042.66">5327 14640 0,'0'0'0,"0"-17"16,0-1-16,-18 0 0,1 1 15,17-1 1,0 0-16,0 1 15,17-1 1,-17 36 31,0-1-31,0 1-16,0 17 15,18-17-15,-18 17 0,0 1 16,0 16-16,0-16 0,0 17 15,0-18-15,0 18 16,18 0-16,-18-18 0,0 18 16,0 0-16,0-18 0,0 18 15,17-18-15,-17 1 16,0-1-16,0 0 0,0-17 16,-17-1-16,17 1 15,-18-18-15,18-18 16,-18-17-1,18 18-15,-17-36 16,17 17-16,-18-17 0,0-17 16,1-1-16,17 1 15,-18-1-15,0 1 0,18-1 16,0 1-16,0-1 0,18 18 16,0 0-16,-1 0 15,19 18-15,-1-18 0,0 35 16,18-17-16,-18 17 15,18 18-15,0 0 0,0 0 16,-18 18-16,18 17 16,-17 1-16,-19-1 0,1 18 15,0 0-15,-18 17 0,-18-17 16,0 0-16,-17 0 16,0 0-16,-1-18 0,-16 18 15,-1-35-15,0 17 0,0-35 16,0 18-16,0-18 15,18 0-15,17-18 0,0 0 16,1 1-16,17-18 16,0 17-16</inkml:trace>
  <inkml:trace contextRef="#ctx0" brushRef="#br0" timeOffset="176562.52">6756 13952 0,'0'0'0,"0"-35"0,-18 17 16,0 1-16,-17 17 0,17 0 15,-34 17 1,16 1-16,1 17 0,0 18 16,-1 18-16,1 17 15,0 0-15,0 18 0,17 18 16,0-1-16,1 0 0,-1 1 16,18-18-16,0 17 15,18-17-15,-1 0 0,19-18 16,-1 0-16,18-17 15,0-18-15,0 0 0,-18-18 16,18 0-16,0-35 0,-18 0 16,0 0-16,1-17 15,-19-1-15,19-17 0</inkml:trace>
  <inkml:trace contextRef="#ctx0" brushRef="#br0" timeOffset="178758.05">7020 14552 0,'0'0'0,"-17"0"16,17-18 0,-18 18-16,18-17 15,0 34 32,0 19-31,0-1-16,-18 0 0,18 1 15,-17 16-15,17-16 0,-18 17 16,0-18-16,18 0 16,-17 0-16,17 1 0,-18-19 15,18 1-15,-17 0 16,17-36-1,0 0-15,17 1 0,-17-19 16,0 1-16,0-18 16,18 0-16,-18-17 0,0 17 15,0-18-15,0 18 16,0 18-16,0-18 0,0 36 16,0-1-16,0 36 15,0-1 1,17 19-16,1-1 0,0 0 15,-1 0-15,1 1 16,0-1-16,17-17 0,0-1 16,0 1-16,-17-1 0,17-17 15,1 0-15,-1-17 16,-17-1-16,17-17 0,-18 17 16,19-17-16,-19-18 15,1 18-15,-18 0 0,18-1 16,-18 1-16,0 17 0,17 1 15,-17 34 1,0 19-16,0-1 16,0 18-16,0 0 15,18 0-15,-18 17 0,18-17 16,-18 18-16,17-1 0,-17-17 16,18 0-16,0 0 15,-18 0-15,17-18 0,-17-17 16,0-1-16,0 1 15</inkml:trace>
  <inkml:trace contextRef="#ctx0" brushRef="#br0" timeOffset="179298.24">7902 14005 0,'0'0'0,"18"-35"16,-18 17 0,0 1-16,17-1 0,1 18 31,-18 18-31,0-1 0,18 1 15,-18 53 1,17-19-16,-17 1 0,0 18 16,18-1-16,-18 19 0,0-1 15,0 0-15,18 18 16,-18 0-16,17-18 0,-17 18 16,18 0-16,-18-18 0,18 18 15,-18-18-15,0 0 16,0 0-16,0 0 0,0-17 15,0 0-15,0-1 16,0-35-16,0 1 0,-18-19 16,0-17-16</inkml:trace>
  <inkml:trace contextRef="#ctx0" brushRef="#br0" timeOffset="182024.68">1676 12488 0,'0'0'0,"0"-17"15,17 17 1,-17-18-16,18 0 16,-18 1-1,18 34 32,-18 19-31,0-19-16,0 1 0,0 17 15,0-17-15,0 0 16,0 17-16,0-18 0,0 1 16,0-36 15,0-17-15,0 0-16,0 0 0,0-18 15,-18 0-15,18 0 0,0 0 16,0 0-16,0 0 15,0 0-15,18 0 0,-18 0 16,17 18-16,-17 17 0,18-17 16,0 18-16,-18-1 15,17 18-15,-17-18 0,18 18 16,-18-17 93,17 34-77,1 1-17,0 17-15,-1-17 0,1 17 16,0 18-16,-1-18 15,1 1-15,0 16 0,-1-16 16,18-1-16,-17-17 16,0 17-16,-1-35 0,1 18 15,0-18-15,-1-18 16,1 0-16,0-17 16,-18 0-16,17-18 0,-17 0 15,18 0-15,-18 0 16,0 0-16,0 0 0,0 18 15,0-18-15,-18 18 16,18 17-16,0-17 0,18 35 16,-18 17-1,17 19-15,1-1 16,0 18-16,-1 0 0,1 0 16,0 17-16,-1 1 0,-17-1 15,18 1-15,0 0 16,-18-1-16,17-35 0,-17 18 15,0-17-15,18-1 16,-18-17-16</inkml:trace>
  <inkml:trace contextRef="#ctx0" brushRef="#br0" timeOffset="182372.89">2875 12206 0,'0'0'0,"-35"0"16,17 0-16,1 0 15,17 18-15,17-18 31,1 0-31,17-18 16,18 18-16,0-18 0,18 18 16,-1-17-16,1-1 15,17 1-15,-18 17 0,19-18 16,-37 0-16,19 18 0,-18-17 16,0 17-16,-35 0 15,17 0-15,-35-18 0</inkml:trace>
  <inkml:trace contextRef="#ctx0" brushRef="#br0" timeOffset="183325.74">3863 11695 0,'0'0'16,"0"-18"-16,0 36 31,0 17-15,18-18-16,-18 19 15,17-1-15,-17 0 0,18 18 16,-1-17-16,1-1 16,17 0-16,-17-17 0,0 17 15,17-17-15,-17-18 16,17 0-16,-18-18 0,19 0 16,-19 1-16,1-1 0,-18-17 15,18 0-15,-18 17 16,0-17-16,0 17 0,0 0 15,0 1-15,0 34 16,17-17 0,-17 36-16,0-1 0,0 0 15,18 0-15,-18 18 16,18 0-16,-18 18 0,0-18 16,0 0-16,0-18 15,0 18-15,0-18 0,-18-17 16,0-1-16,1 1 0,-1-36 15,18 1 1,-18-1-16,18-17 0,0-18 16,0 0-16,18 0 15,0-17-15,-1 17 0,1 0 16,0 0-16,17 0 0,-17 18 16,17-1-16,-18 19 15,19-1-15,-19 0 0,19 1 16,-19 17-16,-17-18 15,18 18-15,0 0 16,-18 18-16,0-1 16,0 1-1,0 0-15,0-1 0,0 1 16,0 0 0,0-1-16,17-17 15,1 18-15,-1-18 0,1 0 16,0-18-16,-1 1 15,19-1-15,-19 0 0,1-17 16,0 17-16,-1-17 16,-17 0-16,0 0 0,0-1 15,0 19-15,0-19 0,0 1 16,0 17-16,0 1 16,0-1-16,18 18 15,-1 0-15,19 35 16,-19-17-16,1 17 0,0 1 15,-1-1-15,-17 18 0,0-18 16,0 0-16,-17 18 16,-19-17-16,19 17 0,-36-18 15,18 0-15,-18 18 16,-18-35-16,1 17 0</inkml:trace>
  <inkml:trace contextRef="#ctx0" brushRef="#br0" timeOffset="183736.65">2999 13247 0,'-18'0'16,"0"0"-1,1 0-15,-1 17 0,0-17 16,1 0-16,-1 0 15,36 0 1,17 0-16,0-17 16,18-1-16,18 1 15,17-1-15,0 0 0,0 18 16,18-17-16,0-1 0,-18 18 16,0-18-16,1 18 15,-19 0-15,-17 0 0</inkml:trace>
  <inkml:trace contextRef="#ctx0" brushRef="#br0" timeOffset="184270.55">4463 12912 0,'0'-18'15,"-18"18"-15,0 0 16,1 18 0,17-1-1,0 1-15,0 0 0,0 17 16,0-18-16,0 19 16,0-19-16,0 19 0,0-19 15,0 1-15,0 0 0,0-1 16,0-34-1,-18-1-15,18 0 16,0-17-16,-18 0 16,18-1-16,-17 1 0,17-18 15,0 18-15,0-18 0,0 35 16,0-17-16,17 18 16,1 17-16,-18 17 15,18 1-15,-1-1 16,1 1-16,0 17 0,17-17 15,-17 17-15,17-17 0,0 17 16,0-17-16,1-18 16,-1 17-16,-17-17 0,17 0 15,-18-17-15,1-1 16,0 1-16,-18-1 0,0-17 16,0 17-16,0-17 0,-18-1 15,0 1-15,1 0 16,-1 17-16,1 1 0,17-1 15,0 0-15,-18 18 16</inkml:trace>
  <inkml:trace contextRef="#ctx0" brushRef="#br0" timeOffset="184592.62">5327 12806 0,'0'0'0,"35"-18"15,-35 1-15,-17 17 16,-1 0 0,-17 0-16,17 17 15,-17 1-15,17-1 0,0 19 16,-17-1-16,35 0 16,-17 1-16,17-19 0,17 18 15,1-17-15,-1 0 0,1-1 16,17-17-16,1 0 15,-1-17-15,0-1 0,0 0 16,1 1-16,-19-18 0,1-1 16,0 1-16,-18 0 15,-18-1-15,0 1 0,1 18 16,-19-1-16,-16 0 16,-1 18-16,-18 0 0</inkml:trace>
  <inkml:trace contextRef="#ctx0" brushRef="#br0" timeOffset="190320.11">8537 14728 0,'0'0'0,"0"-17"31,18 17-15,-1-18 0,-17 1-1,18 17 1,-18-18-16,18 18 16,-1 0-1,1 0-15,0 18 16,-18-1-1,17 1-15,-17-1 0,0 19 16,0-1-16,0 0 0,0 1 16,-17-1-16,-1 0 15,18 0-15,-18 1 0,1-19 16,17 1-16,0 0 16,17-36-1,-17 0-15,18-17 0,17 0 16,1-18-16,-19 0 15,19 0-15,-1 0 0,-18 18 16,19-18-16,-19 35 0,-17 1 16,18-1-16,-18 36 15,-18 17-15,18 0 16,-17 0-16,17 1 16,0 52-1,0-53-15,17 0 0,1 1 16,0-1-16,17-17 0,18-1 15,0 1-15,0-18 0,0 0 16,-1-18-16,1 18 16,-17-17-16,-1-1 0,-17 0 15,-1 1-15,-17-1 16</inkml:trace>
  <inkml:trace contextRef="#ctx0" brushRef="#br0" timeOffset="190776.45">9507 15028 0,'0'0'0,"0"-53"15,0 36-15,0-1 0,18 0 16,-18 1-16,0-1 0,18 1 16,-18 34-1,0 1 1,0-1-16,0 1 0,0 17 16,0 1-16,0-1 15,-18 0-15,0 1 0,18-1 16,-17 0-16,17 0 15,-18 1-15,18-19 0,-18 1 16,18 0-16</inkml:trace>
  <inkml:trace contextRef="#ctx0" brushRef="#br0" timeOffset="191361.55">10266 14658 0,'0'0'0,"0"-18"15,0 1-15,0 34 16,17 1 0,-17 17-16,18-17 0,-18 17 15,0 0-15,0 1 16,-18-1-16,18 0 0,-17 0 15,-1 1-15,1-1 16,17-17-16,-18-1 0,36-34 31,-1-1-31,1-17 16,17-1-16,-17-16 0,17-1 16,0 0-16,-17 0 0,0 0 15,17 18-15,-35-1 16,17 1-16,-34 35 15,17 18 1,-18 17-16,1 0 0,-1 18 16,18-18-16,-18 18 0,18 0 15,0 0-15,0-18 16,0 1-16,18-1 0,0 0 16,-1-17-16,1 0 15,-1-18-15,1 17 0</inkml:trace>
  <inkml:trace contextRef="#ctx0" brushRef="#br0" timeOffset="191695.48">10689 15028 0,'18'0'31,"-1"0"-16,-17 18-15,18-18 0,-18 18 16,18-1-16,-18 1 0,0 0 16,-18 17-16,0-18 15,1 19-15,-1-19 0,-17 19 16,0-19-16,-1 19 16,1-19-16,0 1 0,-1-1 15,19 1-15,-1-18 0,1 0 16,17 18-16,17-18 15,1 0-15,-1 0 16,19-18-16,-1 18 0,0 0 16,1-18-16,17 18 15,-18 0-15,18-17 0,0-1 16</inkml:trace>
  <inkml:trace contextRef="#ctx0" brushRef="#br0" timeOffset="192168.51">11289 14676 0,'0'0'0,"0"-18"16,18 0-1,-1 18-15,1 0 0,-1 0 16,1 18-16,-18 0 16,18 17-16,-1 0 0,-17 0 15,0 1-15,0-1 16,-17 0-16,-1 0 0,0 1 16,1-1-16,-1 0 0,1-17 15,17 0-15,17-36 16,1 0-1,17-17-15,0 0 16,18-18-16,-17-18 0,16 18 16,-16-17-16,-1 17 0,0 0 15,-17 18-15,-18 17 16,0 36 0,-18 17-16,1 0 15,-1 18-15,18-18 0,-18 18 16,18 0-16,0-17 0,0 16 15,0-16-15,0-1 16,18 0-16,-18 1 0,18-19 16,-1 1-16</inkml:trace>
  <inkml:trace contextRef="#ctx0" brushRef="#br0" timeOffset="192878.12">11942 15028 0,'0'0'0,"0"-17"16,17-1 0,1 18-1,-1-18-15,1 18 16,0 0-16,17 18 0,-17-18 16,-18 18-16,17-1 15,-17 1-15,0 0 0,0-1 16,-17 1-16,-1 0 15,0-1-15,1-17 0,-19 18 16,19-1-16,-18 1 16,17-18-16,0 0 0,18 18 15,18-18 17,0 0-32,-1 17 0,18-17 15,-17 0-15,0 18 0,-1 0 16,1-1-16,-18 1 15,18 0-15,-18 17 0,0-18 16,0 1-16,-18 0 16,0 17-16,1-17 15,-1-1-15,0-17 16,1 0 0,-1 0-16,1 0 31,34 0 47,-17-17-31,-17 17 15,-1 0-46,0 0 0,1 0 15,-1 0-31</inkml:trace>
  <inkml:trace contextRef="#ctx0" brushRef="#br0" timeOffset="193461.42">12594 14676 0,'0'0'0,"-17"0"16,17-18-16,17 18 16,1 0-1,-1 18-15,-17-1 0,18 1 16,0 17-16,-1 0 16,-17 1-16,0 17 0,0-18 15,0 0-15,0 0 0,0 1 16,0-1-16,0-17 15,0 17-15,0-17 16,0-36 0,18 0-16,0-17 15,17 0-15,-17-18 0,17 0 16,-18 0-16,19 0 16,-19 0-16,1 0 15,-18 18-15,0 0 0,0 17 16,-18 18-16,1 18 15,-1 17-15,0 0 0,1 0 16,17 18-16,0 0 16,0-17-16,0-1 0,0 18 15,17-18-15,1-17 16,17 17-16,-17-17 0,17-18 16</inkml:trace>
  <inkml:trace contextRef="#ctx0" brushRef="#br0" timeOffset="193788.84">13229 14993 0,'0'0'0,"-17"0"0,-1 18 16,0-1 0,1 1-1,17 0-15,0-1 0,0 1 16,0 0-16,0-1 15,17-17-15,1 0 16,0 0-16,-1-17 0,1 17 16,-1-18-16,19 0 15,-19 1-15,1-1 0,0 0 16,-18 36 0,0 0-1,-18-1-15,18 1 0,0 17 16,-18 0-16,18 1 15,0-1-15,0 18 0,0-18 16,0 0-16,-17 1 0,17-1 16</inkml:trace>
  <inkml:trace contextRef="#ctx0" brushRef="#br0" timeOffset="194071.08">13194 14164 0,'0'0'16,"18"-159"-1,-1 106-15,18 18 0,1 0 0,-1 35 16,18 17-16,0 19 16,0 34-16,0 1 0,17 17 15,-17 18-15,0 17 16,0 1-16,0 17 0,-35 0 15,-1-18-15,-17 19 0,-17-1 16,-19-18-16,1 18 16,-36-17-16,1-1 0,-18-17 15,-18-18-15,-18 0 0,-17-17 16</inkml:trace>
  <inkml:trace contextRef="#ctx0" brushRef="#br0" timeOffset="206820.24">2364 15169 0,'-18'0'31,"36"0"16,17-17-31,-17 17-16,17 0 0,18 0 16,0 0-16,0-18 15,17 18-15,18 0 0,0 0 16,18 0-16,18 0 0,-1 0 15,18 0-15,18 0 16,0 0-16,-18 0 0,0 0 16,0-17-16,-35 17 15,0 0-15,-36 0 0,-17 0 16,-17 0-16,-1 0 0,-35-18 31,-18 18-31,1-18 0,-19 18 16,1-17-16,0-1 15,0 0-15,-18 1 0,17-1 16,1 18-16,0-18 0,17 1 16,0 17-16,1 0 15,-1 0-15,36 17 16,-1-17 0,19 36-16,-19-19 15,19 1-15,-19 0 16,19 17-16,-19-17 0,1 17 15,0-18-15,-18 19 0,0-1 16,-18 0-16,0 18 16,-35 18-16,36-18 15,-19 0-15,1-18 0,0 0 16</inkml:trace>
  <inkml:trace contextRef="#ctx0" brushRef="#br0" timeOffset="209087.45">14781 15240 0,'0'0'0,"-17"0"0,-1 0 0,18-18 15,-18 18-15,1 0 0,-1-17 16,1 17-16,17-18 15,0 36 17,17-18-17,1 0-15,17 0 16,-17 0-16,17 17 16,-17-17-16,35 0 15,-1 0-15,1 0 0,0 0 16,18 0-16,-1 0 15,1 0-15,17 18 0,0-18 16,-17 0-16,17 0 0,-17 0 16,-1 18-16,-17-18 15,0 0-15,-18 0 0,-17 0 16,0 0-16,-1 17 16,-34-34-1,-1 17-15,0 0 0,-17-18 16,0 0-16,0 18 15,-18-17-15,0-1 0,0 0 16,0 1-16,18-1 0,-1 1 16,19 17-16,-1 0 15,18-18-15,18 18 16,-18 18 0,17-18-16,1 0 0,17 17 15,0-17-15,1 0 0,-1 18 16,0-18-16,18 17 15,-17 1-15,16-18 0,-16 18 16,-1-1-16,-17 1 16,-1 17-16,-17-17 0,0 0 15,-17 17-15,-1-18 16,-17 1-16,-1 17 0,1-17 16,-18 0-16</inkml:trace>
  <inkml:trace contextRef="#ctx0" brushRef="#br0" timeOffset="211149.03">15117 12171 0,'0'0'0,"-53"35"16,35-17-16,-17-18 0,-1 0 16,1 0-16,0 0 0,0-18 15,17 0-15,0-17 16,1 0-16,17-18 0,0 0 16,17-17-16,19-1 0,16-17 15,19 0-15,17-1 16,18-16-16,35-1 0,0 18 15,18-1-15,17 1 16,18 0-16,-17 17 0,17 1 16,-18 17-16,-17 18 0,0-1 15,-18 1-15,-35 17 16,-18 18-16,-18-17 0,-17 17 16,18 0-1,-89 0 1,1 0-16,-1 0 15,-17 17-15,17-17 16,0 0-16,1 0 0,-1 0 16,1 0-16,-1 0 15,0 0 1,18-17-16,-17 17 0,17-18 16,-18 1-16,0-1 15,18 0-15,-17 1 0,-1-1 16,18 0-16,-18 1 15,1-1-15,-1 18 16,18 18 15,18-1-31,-1 1 16,1 0-16,17-1 0,1 1 16,-19 17-16,19-17 15,-1 17-15,-18 0 0,-17 1 16,0 17-16,0-1 15,-35 1-15,0 0 0,0 18 16</inkml:trace>
  <inkml:trace contextRef="#ctx0" brushRef="#br0" timeOffset="212203.7">16775 14922 0,'0'0'0,"0"-17"16,0-1-16,0-17 0,0 17 16,0 1-16,0-1 15,0 0-15,0 1 0,0-1 16,0 0-16,0 1 16,0 34 15,17 1-31,-17 0 0,18 17 15,-18 0-15,17 18 0,1 0 16,-18 18-16,18 52 16,-1-35-16,-17-17 15,0-1-15,-17 19 0,17-19 16,-18 1-16,0-18 16,1 0-16,-1 0 0,1-36 15,-1 18-15,0-35 0,1 0 16,-1-17-16,-17-1 15,35-35-15,-18 0 0,0-17 16,18-18-16,0-1 16,0 1-16,18-18 0,17 1 15,1 16-15,-1 1 0,0 0 16,18 35-16,0 0 16,0 0-16,18 36 0,-19-1 15,1 18-15,-17 18 16,-1-1-16,-17 1 0,-1 17 15,-17 18-15,-17-18 0,-19 18 16,1 0-16,-18-18 16,0 18-16,0-17 0,-17-1 15,17 0-15,-18-17 16,36-1-16,-18 1 0</inkml:trace>
  <inkml:trace contextRef="#ctx0" brushRef="#br0" timeOffset="212624.42">18538 14376 0,'0'-53'0,"0"106"0,0-142 15,-17 54-15,-1 18 0,1-1 16,-19 18-16,-17 18 0,18 17 16,-18 18-16,0 17 15,0 19-15,18-1 0,-18 18 16,18-1-16,0 19 15,-1-1-15,19 1 0,17 17 16,0-18-16,0 18 0,0-17 16,35-1-16,-17-17 15,17 0-15,0-35 0,0-1 16,-17-35-16,17-17 16,1 0-16,-19-18 0,19-18 15,-19 0-15,1 1 0,-18-18 16,17 17-16</inkml:trace>
  <inkml:trace contextRef="#ctx0" brushRef="#br0" timeOffset="213930.12">18609 15258 0,'0'0'0,"-18"0"0,1 0 16,-1 0-16,18-18 15,0 0 1,0 1-16,18 17 16,-18-18-16,17 18 15,1 0 1,0 0-1,-1 18-15,1 17 16,-18-17-16,0 17 16,0 0-16,-18 18 0,1 0 15,-1-18-15,0 18 16,1 0-16,-1 0 0,0-18 16,1 1-16,17-19 15,0 1-15,0 0 0,17-36 16,19-17-16,-19-1 15,19-17-15,17 0 16,-18-17-16,0 17 0,0-18 16,1 19-16,-19-1 0,19 0 15,-19 17-15,-17 19 16,-17 34 0,17 19-1,-18-1-15,0 18 0,18-18 16,0 18-16,0-18 0,0 18 15,18-17-15,0-1 16,-1 0-16,1 0 0,17-17 16,0 0-16,-17-18 15,0 17-15</inkml:trace>
  <inkml:trace contextRef="#ctx0" brushRef="#br0" timeOffset="214184.31">19385 15646 0,'0'0'16,"18"-18"-16,-18 0 16,0 36-1,0 0 1,0-1-16,0 19 15,-18-1-15,18 0 0,-18 18 16,18-18-16,-17 18 16,17-17-16,-18-1 0,18 0 15,-17 0-15</inkml:trace>
  <inkml:trace contextRef="#ctx0" brushRef="#br0" timeOffset="214656.55">19756 15328 0,'0'0'0,"35"-53"16,-18 36-16,1-1 15,0 18-15,-1-18 16,1 18-16,0 0 0,-1 18 15,1 0-15,0-1 16,-18 19-16,0-1 0,0 0 16,0 18-16,0-18 0,-18 18 15,0 0-15,1-18 16,-1 18-16,0-17 0,1-19 16,-1 1-16,18 0 0,18-36 15,-1-17 1,1-1-16,35 1 0,-18-36 15,0 19-15,18-19 16,0 0-16,-17 1 0,-1 17 16,0 0-16,-17 18 0,-18 17 15,0 1-15,0 34 16,-18 18-16,-17 1 16,17-1-16,1 18 15,-1 0-15,0 0 0,18 17 16,0-17-16,0 0 0,0-18 15,18 1-15,17-1 16,-17 0-16,17-35 0</inkml:trace>
  <inkml:trace contextRef="#ctx0" brushRef="#br0" timeOffset="-214517.04">20602 15540 0,'0'0'0,"0"-18"0,18 1 16,-1 17 0,1 0-1,0 17-15,-18 18 16,17-17-16,-17 17 0,0 1 16,-17-1-16,-1 18 15,0-18-15,-17 18 0,0-18 16,0 18-16,-18-17 15,17-1-15,19-18 0,-18 19 16,17-19-16,18 1 16,0 0-16,18-18 15,17 0-15,0-18 0,0 18 16,18-18-16,0 18 16,-18-17-16,18 17 0,-17-18 15,-1 0-15</inkml:trace>
  <inkml:trace contextRef="#ctx0" brushRef="#br0" timeOffset="-214052.77">21167 15152 0,'0'0'0,"35"-35"15,-17 17-15,-1 18 16,18 0-16,-17 0 0,0 18 16,-1 17-16,1-18 0,-18 36 15,18-17-15,-18 17 16,-18-1-16,18 1 0,-18 0 16,1 0-16,-1 18 0,0-18 15,1-18-15,17 0 16,-18 1-16,18-19 0,18-17 15,-1-17 1,19-1-16,-1-35 0,0 18 16,18-36-16,0 1 0,0 17 15,0-18-15,-18 18 16,1 0-16,-1 0 0,-18 18 16,1 17-16,-18 1 15,-18 34-15,1 1 16,-1 0-16,1 17 0,-1 0 15,0 1-15,18 16 16,-17-16-16,17 17 0,0 0 16,17-18-16,1 0 15,17 18-15,0-35 0,1 17 16</inkml:trace>
  <inkml:trace contextRef="#ctx0" brushRef="#br0" timeOffset="-213621.43">22190 15575 0,'0'0'0,"0"-35"15,-18 17-15,18 1 0,0-1 16,18 0-16,-1 18 16,1 0-16,17 0 15,-17 0-15,0 18 0,17 0 16,-18-1-16,1 1 15,-18-1-15,18 19 0,-18-19 16,0 19-16,-18-19 16,0 19-16,-17-19 0,18 1 15,-19 0-15,19-18 0,-19 17 16,19-17-16,-1 0 16,36 0 15,-1 0-31,1 0 0,17 0 15,-17 0-15,17 18 0,-17-18 16,-1 17-16,1 19 16,0-19-16,-18 19 0,0-19 15,-18 19-15,0-1 0,1 0 16,-1-17-16,-17 17 16,-18-17-16,18-1 0,-18-17 15,0 18-15,18-18 16,-18 0-16,17-18 0</inkml:trace>
  <inkml:trace contextRef="#ctx0" brushRef="#br0" timeOffset="-213189.07">22860 15187 0,'0'0'0,"53"0"16,-35 0-16,-1 0 15,-17 18-15,0-1 16,0 19-16,0-1 0,0 0 16,-17 0-16,17 18 0,-18 0 15,0 18-15,1-18 16,-1 0-16,0 0 0,1 0 16,-1-18-16,0 0 15,18-17-15,0-1 0,0-34 16,18-1-16,17 0 15,1-34-15,17-1 16,-1-18-16,1 0 0,18 1 16,-18-1-16,-18 1 0,18 17 15,-35 0-15,-1 18 16,1 17-16,-18 0 0,-18 18 16,1 18-16,-1 17 15,0 1-15,-17-1 0,17 18 16,1-18-16,-1 18 15,1 0-15,17 0 0,0 0 16,0-18-16,0 18 0,17-18 16,18 1-16,1-19 15,-1 1-15</inkml:trace>
  <inkml:trace contextRef="#ctx0" brushRef="#br0" timeOffset="-212842.15">23689 15610 0,'-35'0'16,"17"18"0,0 0-16,1-1 0,-1 1 15,1 0-15,17 17 0,-18-17 16,18-1-16,0 18 16,0-17-16,18 0 0,-1-1 15,1-17-15,-1 0 0,1 0 16,17-17-16,1-1 15,-1-17-15,-17 17 0,17-17 16,0 0-16,0-1 16,-17 1-16,0 17 0,-1 1 15,-17-1-15,18 18 0,-18 18 16,0-1-16,-18 1 16,18 17-16,-17 18 0,17 0 15,-18 0-15,18 18 16,-18-1-16,18-17 0,-17 18 15,17-1-15,-18-17 0,0-18 16,1 1-16</inkml:trace>
  <inkml:trace contextRef="#ctx0" brushRef="#br0" timeOffset="-211672.58">24624 14922 0,'0'0'0,"-53"-17"15,35-1-15,1 1 16,-1 17-16,18-18 15,18 18 48,-18 18-47,0-1-1,0 18-15,0 1 0,0 17 16,0 17-16,0 1 15,-18 17-15,0 18 0,1 0 16,-1 17-16,-17 1 0,17-1 16,-17-17-16,17 17 15,-17-34-15,0-1 0,17-18 16,-17-17-16</inkml:trace>
  <inkml:trace contextRef="#ctx0" brushRef="#br0" timeOffset="-210904.22">25065 15505 0,'0'0'0,"17"-53"16,1 35-16,-18 0 15,0-17-15,0 17 16,0 1-16,18-1 0,-18 1 15,-18 34 1,18 1 0,-18-1-16,18 1 0,-35 17 15,18 1-15,-1 17 16,0-1-16,1-16 0,-19 17 16,19 0-16,-1-18 0,0 0 15,18-17-15,-17-1 16,17-34-1,0-18-15,17-1 16,1 1-16,-18-18 0,18 0 16,-1 0-16,1-17 0,0 17 15,-1 0-15,1 18 16,-18-1-16,18 19 0,-1 17 16,-17 35-1,0-17-15,0 17 16,0 0-16,0 18 0,18-18 15,-1 1-15,1-1 16,0 0-16,-1-17 0,1-1 16,17-17-16,1-17 15,-19-1-15,19 0 0,-1-17 16,0 0-16,0-18 0,1 0 16,-1 0-16,-17 0 15,17 18-15,-18 0 0,1-1 16,-18 19-16,18-1 15,-18 36-15,0 17 16,0 0-16,0 1 0,0 17 16,0-1-16,-18 1 15,18 18-15,-18-18 0,18 17 16,-17-17-16,17 0 0,-18-17 16,18 16-16</inkml:trace>
  <inkml:trace contextRef="#ctx0" brushRef="#br0" timeOffset="-208336.17">25347 14358 0,'0'0'0,"0"-53"0,0 35 15,18 1-15,-1-1 0,19 18 16,-1 18-16,0 17 16,36 0-16,-18 36 0,35 0 15,-18 34-15,19 1 0,-1 18 16,0 17-16,-17 0 16,-19 18-16,-16-1 0,-19 1 15,-34 0-15,-19 0 16,-16-18-16,-37 0 0,-16-18 15,-1-17-15,-35 0 16,-1-35-16,1-1 0,-17-17 16</inkml:trace>
  <inkml:trace contextRef="#ctx0" brushRef="#br0" timeOffset="-207468.83">27552 15099 0,'0'0'0,"18"-18"0,-1-17 0,-17 17 16,18-17-16,-18 17 0,17 1 16,-17-1-16,0 0 15,0 1-15,-17 17 16,17 17 0,-35 19-16,-1-1 0,1 18 15,-18 0-15,-17 17 16,-1 1-16,0 17 0,19-17 15,-19-1-15,0 1 0,36-18 16,-18 0-16</inkml:trace>
  <inkml:trace contextRef="#ctx0" brushRef="#br0" timeOffset="-207270.22">27093 15081 0,'0'0'0,"36"18"16,-19-18-16,19 35 0,-1-17 16,0 17-16,0 0 0,18 18 15,0-17-15,18 16 16,-18-16-16,17 17 0,1 0 16,-18-18-16,17 0 0,1 0 15</inkml:trace>
  <inkml:trace contextRef="#ctx0" brushRef="#br0" timeOffset="-206676.25">29104 15046 0,'0'0'0,"18"-71"16,-18 54-16,17-1 16,-17-17-16,0 52 31,-17 19-31,17-1 15,-18 0-15,18 18 16,0 0-16,0 0 0,-17 0 16,17 0-16,0-18 15,0 18-15,0-18 0,0-17 16,0 17-16,17-35 16,-17-17-1,18-19-15,-18 1 16,0-18-16,0-17 15,-18-1-15,18-17 0,-17 0 16,17-18-16,-18 18 0,18-18 16,0 18-16,0-1 15,35-34-15,0 88 16,1 17-16,34 0 16,-17 18-16,18 0 0,-18 36 15,0-19-15,-18 36 16,0-17-16,-17 16 0,-18 1 15,0 18-15,-36-18 0,1 0 16,-18-18-16,0 18 16,-17-18-16,-1 0 0,1 1 15,-1-19-15,1 1 0,17-18 16</inkml:trace>
  <inkml:trace contextRef="#ctx0" brushRef="#br0" timeOffset="-206279.96">30780 14305 0,'0'0'0,"-53"-70"16,35 34-16,-17 19 16,0 17-16,-1 35 15,1 0-15,-18 36 0,18-1 16,0 36-16,-1 0 0,1 17 15,0 19-15,17-19 16,1 18-16,17-17 0,0-1 16,0 1-16,17-1 15,19-35-15,-1 0 0,0 1 16,0-36-16,18-18 0,0-18 16,0 1-16</inkml:trace>
  <inkml:trace contextRef="#ctx0" brushRef="#br0" timeOffset="-202615.05">31062 14958 0,'0'0'0,"0"-36"16,0 19-16,0-1 16,18 1-16,-18-1 15,17 0-15,-17 1 0,0-1 16,18 0-16,-18 1 0,18 17 15,-18-18-15,-18 18 32,0 18-17,18 17-15,-17-17 0,-1 17 16,0 0-16,18 0 0,-17 1 16,-1 17-16,18-18 15,-17 0-15,17 1 0,-18-19 16,0 18-16,1-35 15,17-17 1,0-1-16,17-17 16,-17 0-16,0-18 15,18 17-15,-18-17 0,18 18 16,-18 0-16,0 0 0,17-1 16,-17 19-16,0 34 15,0 1 1,0 17-16,0 1 15,0-1-15,18 18 0,-18-18 16,17 18-16,1-18 0,17 1 16,-17-19-16,17 1 15,1-1-15,-1-17 0,-18 0 16,19-17-16,-1-1 16,18-52-16,-35 17 15,17 0-15,-18 0 0,-17 0 16,18 18-16,-18-18 15,0 17-15,18 19 0,-18-1 16,0 36 0,0-1-16,0 19 0,0-1 15,0 18-15,0 0 16,0 0-16,0 0 0,0 0 16,0 0-16,17-1 0,-17 1 15,0 0-15,0 0 16,18-18-16,-18 1 0,0-19 15</inkml:trace>
  <inkml:trace contextRef="#ctx0" brushRef="#br0" timeOffset="-202246.22">31556 14041 0,'0'0'16,"18"-36"-16,-1 36 15,1-17-15,0 17 0,17 0 16,0 0-16,18 0 0,0 35 15,0 0-15,17 18 16,1 18-16,-1 17 0,19 18 16,-19 0-16,1 17 0,-18 0 15,0 1-15,-18-1 16,-17 1-16,-18-1 0,-18 1 16,0-1-16,-35-17 0,0 0 15,-17 0-15,-18-18 16,-1 0-16,-34-17 0</inkml:trace>
  <inkml:trace contextRef="#ctx0" brushRef="#br0" timeOffset="-192853.43">16492 16351 0,'0'0'0,"-17"0"0,-1 0 16,0 0-1,18 18 1,0 0-1,18-18-15,-18 17 16,18-17-16,-1 0 16,1 18-16,0-18 0,-1 17 15,19-17-15,-19 0 16,18 18-16,1-18 0,-1 0 16,18 0-16,-18 0 0,36 0 15,-18 0-15,17 0 16,18 0-16,1-18 0,-1 18 15,18-17-15,-1 17 16,19-18-16,-1 1 0,1 17 16,17-18-16,0 0 0,18 18 15,-18 0-15,18 0 16,-1 0-16,1 0 0,0 0 16,-18 0-16,18 18 15,0-18-15,-18 18 0,17-18 16,1 17-16,18-17 0,-1 18 15,0-18-15,1 17 16,-1-17-16,1 18 0,-1-18 16,18 18-16,-18-1 15,-17-17-15,17 18 0,-17-18 16,18 18-16,-19-18 0,1 0 16,0 17-16,17-17 15,-17 0-15,17 0 0,18 18 16,0-18-16,18 0 15,0 0-15,17 0 0,0 18 16,1-18-16,17 0 0,-18 17 16,0-17-16,18 0 15,-17 18-15,-19-18 0,18 17 16,1-17-16,-1 18 16,0-18-16,1 18 0,-1-18 15,0 0-15,18 17 0,-17-17 16,-1 18-16,0-18 15,0 18-15,-17-18 0,0 17 16,-1-17-16,1 18 0,-18-18 16,0 18-16,0-18 15,-17 17-15,17-17 0,0 0 16,-18 0-16,0 0 16,18 0-16,-35 0 0,18 0 15,-19 0-15,-17 0 0,-17 0 0,-1 0 16,-17-17-16,0 17 0,-18 0 0,0 0 15,-17-18-15,0 18 0,-1 0 0,1-18 16,-1 18-16,1 0 0,-18-17 0,17 17 16,-17 0-16,0-18 0,0 18 0,0-18 15,-18 18-15,1 0 0,-1-17 0,-18 17 16,1 0-16,0-18 0,-1 18 16,-17-18-16,0 1 15,-17-1-15,-1 18 16,0-17-16,1-1 0,-1 18 0,-17-18 15,17 18-15,-17 0 0,17-17 0,-17 17 16</inkml:trace>
  <inkml:trace contextRef="#ctx0" brushRef="#br0" timeOffset="-191914.47">23354 17057 0,'0'0'0,"-18"0"15,18-18-15,-17 18 0,17-17 16,-18 17-1,18 17-15,0 1 16,0 17-16,0-17 16,0-1-16,-18 19 15,18-1-15,0 0 0,0 0 16,0 1-16,0-1 0,0 0 16,0-17-16,-17 0 15,17-1-15,0-52 31,0 17-31,0-17 16,0-18-16,17 0 16,-17 0-16,0-17 0,0-1 15,18 18-15,-18 0 0,18 0 16,-1 18-16,1 0 16,17 17-16,-17 1 0,-1 17 15,19 0-15,-19 0 0,1 17 16,0 1-16,-1-1 15,-17 19-15,0-19 0,-17 19 16,-19-1-16,19 0 16,-19 1-16,1-1 0,-18-18 15,18 19-15,17-19 0,-17-17 16,17 18-16,1-18 16</inkml:trace>
  <inkml:trace contextRef="#ctx0" brushRef="#br0" timeOffset="-191614.25">24024 16863 0,'0'-18'16,"0"36"-16,-17-36 0,-1 18 15,0 0-15,1 0 0,-1 0 16,0 18-16,1 17 0,-1 0 16,0 1-16,18 17 0,-17-1 15,17 1-15,17 0 16,-17 0-16,18 0 0,17 0 16,-17-18-16,17 18 15,1-35-15,16 17 0,-16-17 16,-1-18-16,0 0 0,1-18 15</inkml:trace>
  <inkml:trace contextRef="#ctx0" brushRef="#br0" timeOffset="-191182.4">24395 17057 0,'0'0'0,"0"-18"0,17 1 0,1 17 16,-18-18-16,17 18 16,1 0-1,-18 18-15,18-1 0,-18 1 16,17-1-16,-17 19 16,0-19-16,0 19 0,0-1 15,0 0-15,0-17 0,-17 17 16,17-17-16,0-1 15,17-17 1,1 0-16,0-17 16,-1-19-16,19 1 0,-19 0 15,19 0-15,-19-1 0,1 19 16,-1-19-16,1 19 16,-18 34 15,0 1-31,-18 17 0,18-17 15,0 17-15,0 1 0,0-19 16,18 18-16,-18-17 16,18 17-16,-1-17 0,1-18 15,17 18-15,-17-18 16</inkml:trace>
  <inkml:trace contextRef="#ctx0" brushRef="#br0" timeOffset="-190978.55">25153 17286 0,'0'-18'16,"-18"36"15,18 0-31,0-1 16,0 1-16,0 17 15,0-17-15,0 0 0,0-1 16,0 18-16,0-17 0,18 0 15</inkml:trace>
  <inkml:trace contextRef="#ctx0" brushRef="#br0" timeOffset="-190504.09">25435 17004 0,'0'0'0,"0"-18"0,18 18 16,-18-17-16,18 17 15,-1 0-15,1 0 16,-1 0-16,1 17 0,-18 1 16,18 17-16,-18-17 15,0 17-15,17 0 0,-17 1 16,0-1-16,-17 0 15,17-17-15,-18 17 0,18-17 16,0-1-16,18-17 16,-1-17-1,1-1-15,17-17 0,-17 0 16,17-18-16,0 0 0,1 0 16,-1 0-16,0 18 15,-17-18-15,0 35 0,-18 0 16,0 1-16,0 34 15,0 19-15,-18-19 16,0 19-16,1-1 0,17 18 16,-18-18-16,18 0 15,0 1-15,0-1 0,18 0 16,-1-17-16,19-1 16,-19 1-16,19-18 0,-1 0 15,0 0-15,0 0 16,1-18-16</inkml:trace>
  <inkml:trace contextRef="#ctx0" brushRef="#br0" timeOffset="-190197.25">26194 17092 0,'0'0'0,"17"0"31,1 18-15,0-1-1,-1 1-15,-17 17 16,0-17-16,18 0 16,-18 17-16,0-18 0,-18 19 15,1-19-15,-1 19 16,0-19-16,1 1 0,-1 0 16,0-1-16,18 1 15,18-18 1,0-18-16,17 18 0,0-17 15,1-1-15,16 0 16,1 1-16,-17-1 0,17 0 16,-18 1-16,0 17 0</inkml:trace>
  <inkml:trace contextRef="#ctx0" brushRef="#br0" timeOffset="-189754.45">26811 17004 0,'0'0'0,"0"-35"15,0 17-15,18 0 0,-18 1 16,17 17-16,1 17 16,0 1-16,-18 0 15,0-1-15,0 19 0,0-1 16,0 18-16,-18-18 15,18 0-15,-18 18 0,1-18 16,17-17-16,-18 17 0,18-17 16,0 0-16,18-18 15,-1 0-15,1-18 16,17 0-16,1-17 0,-1 0 16,0 0-16,0-18 15,-17 17-15,0 1 0,-1-18 16,1 36-16,-18-1 15,0 0-15,-18 18 16,1 36 0,17-19-16,0 18 0,-18-17 15,18 17-15,0 1 0,0-19 16,0 19-16,0-19 16,0 18-16,18-17 0,17 0 15,0-1-15,1-17 0,16 18 16</inkml:trace>
  <inkml:trace contextRef="#ctx0" brushRef="#br0" timeOffset="-189340.86">27517 17268 0,'0'0'0,"0"-35"16,0 18-16,0-1 0,0 0 15,0 1-15,0-1 16,17 18-16,-17-18 0,18 18 15,0 0-15,-1 18 0,1 0 16,-1-18 0,-17 17-16,0 1 0,18-18 15,-18 18-15,0-1 16,-18 1-16,1-18 16,17 17-16,-18-17 15,1 0-15,-19 0 0,19 18 16,-1-18-16,0 0 15,18 18-15,18-18 16,0 17 0,-1-17-16,1 0 0,0 18 15,17-18-15,-35 18 16,17-18-16,1 17 0,-18 1 16,0 0-16,-18-1 15,1 1-15,-1-18 16,1 17-16,-19-17 0,-17 18 15,18-18 1,17 0-16,1-18 0</inkml:trace>
  <inkml:trace contextRef="#ctx0" brushRef="#br0" timeOffset="-188872.25">28134 17110 0,'0'0'0,"18"-36"15,-18 19 1,17-1-16,1 18 16,-18 18-1,0-1-15,18 36 16,-18-17-1,0-19-15,0 19 0,0-1 16,0-18-16,-18 1 16,18 0-16,0-1 0,0 1 15,0-36 1,18 1-16,-1-1 16,1 0-16,17-17 0,-17 0 15,17-18-15,-17 18 0,17-1 16,-35 1-16,18 18 15,-18-1-15,-18 18 16,0 18-16,18-1 16,-17 18-16,-1-17 0,0 17 15,18 1-15,-17-1 0,17 0 16,0-17-16,17 17 16,-17-17-16,18-1 0,17-17 15,-17 18-15,35-18 16,0 0-16,0-18 0</inkml:trace>
  <inkml:trace contextRef="#ctx0" brushRef="#br0" timeOffset="-188536.07">28804 17198 0,'0'0'0,"-17"0"16,-1 18-1,0-18-15,1 17 0,-1 1 16,18-1-16,-18 1 15,18 0-15,0-1 16,18 1-16,0 0 16,-1-18-16,1-18 15,17 18-15,-17-18 16,17 1-16,-17-1 0,17 0 16,-17 1-16,-1-1 0,-17 1 15,18-1-15,-18 0 16,0 36-1,-18 0-15,1 17 16,17-18-16,0 1 16,-18 17-16,18-17 15,0 0-15,0 17 0,0-17 16,18-1-16,-1 1 16</inkml:trace>
  <inkml:trace contextRef="#ctx0" brushRef="#br0" timeOffset="-188284.73">29034 16775 0,'0'0'16,"0"-36"-16,0 1 0,0 0 0,17 35 16,1 35-1,17 0-15,-17 1 16,17 16-16,0 19 15,1-18-15,-1 18 0,0 17 16,0-18-16,-17 1 16,0-1-16,-18 1 0,0-18 15,-18 0-15,0 0 0,-17-18 16,-18 0-16,0 1 16,-17-19-16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12T03:20:48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7302 1217 0,'0'0'0,"0"-18"0,-17 1 16,17-1 15,-18 18-31,18 18 32,0-1-32,0 1 15,18 0-15,-18 17 0,17 18 16,-17 0-16,18 0 15,-18 0-15,18 17 0,-18-17 16,17 0-16,-17 0 16,0 18-16,0-54 15,0 1-15,0-1 0,0-34 16,0-1 0,0-17-16,0 0 0,0-36 15,-17 18-15,17-17 0,-18-19 16,18 19-16,0-18 0,0 17 0,0 1 15,0 17-15,0 0 0,18 17 0,-1 1 16,1 0-16,0 0 0,-1-1 0,19 19 16,-19-1-16,19 0 0,-1 1 15,0-1-15,0 18 0,1 0 0,-19 0 16,1 0-16,0 18 0,-1-1 0,1 1 16,-18 0-16,0 17 0,-18-17 0,1 17 15,-1 0-15,-17-17 0,-1 17 0,1 0 16,0-17-16,-18 17 0,18-17 15,-18 17-15,0-17 16,0 17-16,18-17 0,-1-1 16,1 1-16,17-18 15,1 18-15</inkml:trace>
  <inkml:trace contextRef="#ctx0" brushRef="#br0" timeOffset="438.91">8467 864 0,'0'0'16,"0"-17"-16,-18-1 0,18 0 0,0 1 0,0-1 15,-18 0-15,18 1 16,-17 34 0,-1 19-1,18-19-15,-18 19 0,18-1 0,-17 0 16,-1 18-16,1 0 0,-1 18 15,0-1-15,1 18 16,-1 1-16,18 16 0,0 1 16,0 0-16,18-18 0,17 0 15,0 1-15,18-19 16,0-17-16,18 0 0,-1-18 16,-17 1-16,0-19 0,0 1 15,-18-18-15,-17 0 16,-1-18-16</inkml:trace>
  <inkml:trace contextRef="#ctx0" brushRef="#br0" timeOffset="2487.3">8996 1305 0,'0'0'0,"-18"-17"16,1-1-16,17 0 0,-18 1 0,0 17 16,18-18-16,-17 0 0,-1 18 0,18-17 15,-18 17-15,1 0 16,17 17 15,-18 1-31,18 0 0,-18 17 16,18 0-16,-17 1 0,17-1 15,0 18-15,0 0 16,0-18-16,0 0 0,0 0 16,0 1-16,0-19 15,0 1-15,17-18 0,-17-18 16,0 1-16,18-19 16,0 1-16,-18-18 15,17 0-15,-17 0 0,18 1 0,-18-1 16,18 17-16,-18 1 0,0 0 15,0 0-15,0 17 0,0 0 0,0 1 16,0 34 0,0 1-16,0 0 15,0-1-15,0 18 16,0 1-16,17-19 0,-17 19 16,18-1-16,0 0 15,-1 0-15,1-17 0,-1-18 16,1 0-16,0 0 0,17-18 15,-17-17-15,17 18 0,-17-19 16,-1 1-16,1 0 0,-1-1 0,1 1 16,0 18-16,-18-1 0,0 0 0,0 1 15,0-1-15,0 36 16,0-1 0,0 1-16,0 0 0,17-1 15,-17 18-15,0-17 16,0 17-16,18 18 0,-18-17 15,0 16-15,0 1 16,0 0-16,0-17 0,0 16 16,0-16-16</inkml:trace>
  <inkml:trace contextRef="#ctx0" brushRef="#br0" timeOffset="2917.89">9931 829 0,'0'-18'16,"0"36"-16,-18-53 0,18 17 0,-18-17 16,18 17-16,-17 1 0,17-1 0,0 0 0,0 1 15,0-1-15,0 36 32,17-1-32,-17 19 0,18-1 15,0 18-15,-1 0 0,1 0 0,0 17 16,-1 1-16,19 17 15,-19 18-15,1 0 0,-1-1 16,1 19-16,0-1 0,-1 1 16,1-18-16,-18 17 15,0-35-15,0 0 0,0 1 16,0-36-16,-18 17 16,18-35-16,-17 1 0,17-19 15</inkml:trace>
  <inkml:trace contextRef="#ctx0" brushRef="#br0" timeOffset="3546.6">10425 1305 0,'0'0'0,"-18"-53"15,0 36-15,18-1 0,0 0 0,-17 1 16,17-1-1,17 18 1,1 0 0,0 0-16,-1 18 0,-17-1 15,18 1-15,-1 17 0,1 1 16,0-1-16,-18 18 16,0 17-16,17-17 0,-17 18 15,0-18-15,0 0 0,0 0 16,0-18-16,0 0 15,0-17-15,18-36 16,0-17 0,-18 0-16,17-18 15,19-18-15,-19 1 0,1 17 16,0-18-16,-1 1 0,1 17 0,-18 17 16,17 1-16,-17 0 0,0 17 15,0 36 1,-17-1-16,17 19 15,0-1-15,0 0 16,0 18-16,17 0 0,-17 0 16,18-18-16,17 1 15,-17-1-15,0 0 0,17-17 16,-17-18-16,17 0 0,-18 0 16,19 0-16,-19 0 15,1-18-15</inkml:trace>
  <inkml:trace contextRef="#ctx0" brushRef="#br0" timeOffset="3774.73">11165 1535 0,'0'-18'31,"0"36"0,0-1-31,18 1 16,-18 17-16,0 0 0,0 1 16,0-1-16,0 0 15,0 1-15,0-1 0,0 0 16,0-17-16,0 17 16</inkml:trace>
  <inkml:trace contextRef="#ctx0" brushRef="#br0" timeOffset="4248.74">11448 1217 0,'0'0'0,"0"-53"0,0 36 16,17 17-1,1 17-15,0 1 16,-1-1-16,1 1 0,-1 0 16,1 17-16,0 18 15,-1-18-15,-17 18 0,18-18 16,-18 18-16,0 0 0,0-18 16,0 1-16,0-19 15,0 1-15,0 0 0,18-18 16,-18-18-1,17-17-15,19-53 16,-19 35-16,1 0 0,-1-18 16,1 18-16,0 0 0,-1 18 0,-17 0 0,18 0 15,-18 17-15,-18 36 16,18-1 0,0 1-16,-17 17 0,17 0 15,-18 18-15,18 0 16,0 18-16,0-18 0,18 0 15,-1-1-15,1 1 16,17-17-16,1-1 0,-1 0 16,0-17-16,0-18 0,1 0 15</inkml:trace>
  <inkml:trace contextRef="#ctx0" brushRef="#br0" timeOffset="4574.83">12206 1570 0,'18'-18'0,"-1"18"16,1-17-16,0 17 15,-1 0-15,1 0 0,0 17 16,17-17-16,-18 18 0,1-1 16,0 19-16,-1-19 15,-17 19-15,0-19 0,0 19 16,-17-1-16,-1-17 15,0 17-15,1-18 0,-18 1 16,17 0-16,0-1 0,1-17 16,-1 18-16,36-18 31,-1 0-31,1 0 16,0 0-16,17 0 0,0 0 15,-17 0-15,17 0 0,0-18 16,18 18-16,-17 0 15</inkml:trace>
  <inkml:trace contextRef="#ctx0" brushRef="#br0" timeOffset="5319.06">12753 988 0,'0'-18'0,"0"36"0,0-54 16,18 19-16,-1 17 16,1 0-16,-1 0 15,1 17-15,0-17 0,17 18 16,-17-18-16,-1 18 0,1-1 0,0 1 16,-1 0-16,-17-1 0,18 19 15,-1-19-15,1 19 0,-18-1 16,0 18-16,18-18 0,-18 0 15,0 18-15,0-18 16,-18 1-16,18-19 0,-18 1 16,18 0-1,0-36-15,0 0 16,18-17-16,0 0 0,-1-18 0,1 0 16,0 0-16,17 0 0,-17 0 0,-1 18 15,1 0-15,0-1 0,-1 1 0,-17 17 16,0 1-16,18-1 0,-36 18 15,18 18 1,-17-1-16,17 1 0,-18 0 0,18 17 16,-18 0-16,18 1 0,-17-1 15,17 0-15,0 18 0,0-18 16,17 18-16,1-17 16,0 16-16,-1-16 0,18-1 15,1 0-15,-1-17 16,0-18-16,1 0 0</inkml:trace>
  <inkml:trace contextRef="#ctx0" brushRef="#br0" timeOffset="5702.56">13635 1305 0,'0'0'0,"0"-17"15,0-1-15,0 0 16,0 1-16,17 17 0,1-18 15,0 18-15,-1 0 16,1 0-16,0 18 0,-1-1 16,1 1-16,-18 0 0,0-1 15,0 1-15,0 17 16,-35 18-16,17-35 16,0-1-16,1 1 0,-19 0 15,19-1-15,-1-17 16,18 18-16,18-18 31,-1 18-31,1-18 0,17 0 16,1 0-16,-19 17 15,19 1-15,-1-1 0,-17 1 16,-1 0-16,1 17 0,-18-17 16,-18 17-16,-17-17 15,17 17-15,-35-17 0,18-1 16,0 1-16,-18-18 15,18 0-15</inkml:trace>
  <inkml:trace contextRef="#ctx0" brushRef="#br0" timeOffset="6391.5">14199 1041 0,'0'0'0,"0"-36"16,0 19-16,18 17 15,0 0-15,-1 0 0,1 0 0,-1 0 16,1 0-16,0 0 0,-1 17 0,19 1 15,-19 0-15,1-1 0,17 19 16,-17-1-16,0 0 0,-1 0 16,-17 18-16,18 0 15,-18 0-15,0 0 0,0 0 16,0 0-16,-18-18 0,18 0 16,0-17-16,-17 0 15,34-36 1,-17-17-16,18 0 0,17-18 15,-17 0-15,17 0 0,0 0 0,-17-18 16,17 18-16,-17 18 0,-1 0 16,-17 0-16,0 17 0,-17 18 15,-1 0-15,1 0 0,-1 18 0,0-1 16,1 19-16,-1-1 16,0 0-16,1 0 0,17 1 15,0 17-15,0-18 16,0 18-16,0-18 0,17 0 15,1-17-15,35 35 16,-18-53-16,-17 0 16,17-18-16,0 18 0,1-35 15,-1 0-15,35-36 16</inkml:trace>
  <inkml:trace contextRef="#ctx0" brushRef="#br0" timeOffset="6989.21">15011 1464 0,'0'-18'16,"17"18"-1,1-17 1,0 17 0,-18 17-16,0 1 15,0 0 1,0 17-16,0-17 0,0 17 16,0 0-16,0 0 0,0 1 15,0-19-15,0 19 16,0-19-16,17 1 0,1-18 15,0 0 1,-1-18-16,1 1 0,17-1 16,-17-17-16,-1 17 0,1-17 15,17-1-15,-17 19 16,-18-18-16,18 17 0,-18 36 31,0 17-31,0-18 16,0 19-16,0 17 0,0-18 15,0 0-15,0 18 16,0-18-16,17-17 0,-17 17 16,18-17-16</inkml:trace>
  <inkml:trace contextRef="#ctx0" brushRef="#br0" timeOffset="7251.5">14887 564 0,'0'0'0,"18"-52"0,-1 16 16,1 19-16,17-19 0,1 36 15,-1 0-15,0 0 0,1 18 0,16 0 16,-16 17-16,17 18 0,0 0 0,-1 0 16,1 17-16,0 1 0,0 17 15,18 18-15,-1 0 0,-17 17 16,18 18-16,-18 0 15,-18 0-15,-17 18 0,-18-18 16,-18-17-16,-17-1 0,-18-17 16,-18 0-16,-17-36 15,-18-17-15</inkml:trace>
  <inkml:trace contextRef="#ctx0" brushRef="#br0" timeOffset="8152.46">10760 3457 0,'-18'0'15,"0"0"-15,36 0 47,17 0-47,1 0 0,-1 0 16,35 0-16,-17 0 15,18 0-15,-1 0 0,-17-17 16,18 17-16,-18 0 16</inkml:trace>
  <inkml:trace contextRef="#ctx0" brushRef="#br0" timeOffset="8342.25">10954 3669 0,'0'0'0,"-71"35"15,54-17 1,17-1-16,17 1 0,1-18 16,17 18-16,18-18 0,0 0 15,17 0-15,1-18 16,17 18-16,0 0 0,-17-18 15,17 18-15,-35-17 0,18 17 16</inkml:trace>
  <inkml:trace contextRef="#ctx0" brushRef="#br0" timeOffset="8687.42">11148 3069 0,'0'0'0,"-18"-17"16,18 34 15,18 1-31,17-1 0,0 1 16,1 17-16,17 1 0,-1-1 15,19 0-15,0 18 16,-1 0-16,18 0 0,-17 0 16,-1 0-16,1 17 15,-36-17-15,18 18 0,-35-18 16,-18 17-16,-18-17 0,-17 0 16,0 0-16,-36-18 15,0 18-15,1-18 0,-18 18 16</inkml:trace>
  <inkml:trace contextRef="#ctx0" brushRef="#br0" timeOffset="9392.6">12823 3528 0,'0'0'0,"-17"-36"16,17 19-16,0-1 0,0 36 31,0-1-31,0 19 16,-18-1-16,18 18 0,0-18 15,0 18-15,0 0 16,0 0-16,0 0 0,-17-18 16,17 0-16,0 1 0,0-19 15,0 1-15,0-36 16,0 1-16,0-19 15,0-16-15,17-1 16,-17 0-16,18-18 0,-1 1 16,-17-1-16,18 0 0,0 1 15,-1 17-15,1 0 16,17 18-16,-17 0 0,17 17 16,-17 0-16,17 1 15,0 17-15,-17 17 0,0 1 16,-1 0-16,-17 17 0,0 0 15,-17 0-15,-19 18 16,1-17-16,-18-1 0,18 0 16,-18 0-16,18 1 15,-1-19-15,1 1 0,18-18 16,-1 0-16</inkml:trace>
  <inkml:trace contextRef="#ctx0" brushRef="#br0" timeOffset="9681.33">13811 3069 0,'0'0'0,"18"-53"16,-18 36-16,0-1 15,-18 18-15,1 0 16,-1 18-16,-17 17 15,17 0-15,-17 18 0,17 18 16,0-1-16,1 18 16,-1 18-16,18-18 0,18 18 15,-1 0-15,1 0 0,35-18 16,0 0-16,0-17 16,0-18-16,17-18 0,1 0 15,-18-17-15,0-18 16</inkml:trace>
  <inkml:trace contextRef="#ctx0" brushRef="#br0" timeOffset="10461.76">14340 3457 0,'0'0'0,"-17"-35"0,17 17 16,0 1-16,17 17 16,1 0-1,0 0-15,-1 17 0,1 1 16,0 0-16,-1 17 15,1 0-15,-18 0 0,0 18 16,0-17-16,0 17 0,0-18 16,0 0-16,-18 0 15,18-17-15,0 0 0,18-36 32,0 0-32,-1-17 0,18 0 15,-17-18-15,17 18 0,1-18 16,-19 0-16,1 17 15,0 1-15,-1 18 0,-17-1 16,0 0-16,0 36 16,-17 0-16,17 17 15,-18 0-15,0 0 0,18 18 16,0-17-16,0 17 16,18-1-16,-18-16 0,18-1 15,17 0-15,-18-17 0,19 0 16,-1-18-16,0 0 15,1 0-15,-1-18 0</inkml:trace>
  <inkml:trace contextRef="#ctx0" brushRef="#br0" timeOffset="10702.8">15205 3651 0,'0'-17'16,"0"34"-16,0-52 0,0 17 16,0 36 15,0 17-31,0-17 16,-18 17-16,18 0 0,0 1 15,-18 17-15,18-18 16,0 18-16,-17-18 0,17 0 15</inkml:trace>
  <inkml:trace contextRef="#ctx0" brushRef="#br0" timeOffset="11504.38">15610 3334 0,'0'0'16,"18"-53"-16,0 35 15,-1 18-15,1-17 0,0 17 16,-1 0-16,1 0 16,0 17-16,17 1 0,-18 17 15,1 0-15,0 18 0,-1-17 16,-17 16-16,18 1 16,-18 0-16,0 0 0,-18 0 15,18-18-15,-17 1 16,-1-19-16,18 1 0,0-36 15,18-17 1,-1 0-16,1-18 16,0 0-16,17 0 0,0-18 15,-17 19-15,17-19 16,-17 36-16,-1-18 0,-17 35 16,18 1-16,-18 34 15,-18 1-15,18-1 16,0 19-16,0 17 0,0-18 15,0 18-15,0 0 16,18-18-16,0 18 0,17-18 16,0 18-16,0-18 0,1-17 15,17 0-15</inkml:trace>
  <inkml:trace contextRef="#ctx0" brushRef="#br0" timeOffset="11818.15">16633 3634 0,'0'0'16,"18"-18"-16,0 0 15,-1 18-15,1 0 16,0 0-16,-1 18 0,1 17 16,0-17-16,-18 35 15,0-18-15,0 0 0,-18 18 16,0-17-16,1-1 15,-19 0-15,1 0 0,0-17 16,17 17-16,1-35 0,-1 18 16,0-18-16,36 0 15,0 0-15,-1 0 16,1 0-16,17 0 16,0 0-16,1 0 0,-1 0 15,0-18-15,0 18 0,1 0 16,-1-17-16</inkml:trace>
  <inkml:trace contextRef="#ctx0" brushRef="#br0" timeOffset="12297.21">17198 3298 0,'0'0'16,"0"-17"-16,18-1 0,-18 1 16,17-1-16,1 0 0,-1 18 15,1 0-15,17 18 0,-17 0 16,0-1-16,-1 18 16,1 1-16,0-1 0,-1 18 15,-17-18-15,0 18 16,-17 0-16,-1-18 0,18 18 15,-18-17-15,1-1 0,17 0 16,0-17-16,0-1 16,17-17-16,1 0 0,0-17 15,-1-1-15,18-17 16,1-18-16,17 18 0,-18-18 16,18 0-16,-18 0 0,0 0 15,-17 18-15,0-1 16,-1 1-16,-17 17 0,-17 36 31,-1 0-31,0 17 0,1 0 16,-1 1-16,18-1 0,-17 18 15,17 0-15,17-18 16,1 18-16,-1 0 0,1-18 16,17 0-16,1 1 15,17-1-15</inkml:trace>
  <inkml:trace contextRef="#ctx0" brushRef="#br0" timeOffset="12722.49">18186 3775 0,'0'0'0,"0"-36"15,0 19-15,17-1 16,-17 1-16,18 17 15,0 0-15,-1 0 16,1 0-16,0 17 0,-1 1 16,1-1-1,-18 19-15,0-19 0,-18 1 16,18 0-16,-17-1 0,-19 1 16,19 0-16,-1-18 15,-17 17-15,17-17 0,0 0 16,1 0-16,34 0 15,1 0 1,0 0-16,17 0 16,-17 0-16,17 0 0,0 18 15,-17-18-15,-1 17 0,1 1 16,0 0-16,-18 17 16,0-17-16,0-1 0,0 19 15,-36-19-15,19 1 0,-18-1 16,-1 1-16,1 0 15,-18-18-15,18 0 0,-18 0 16,18 0-16</inkml:trace>
  <inkml:trace contextRef="#ctx0" brushRef="#br0" timeOffset="13234.84">18821 3298 0,'0'-35'16,"0"18"0,0 34 15,17 1-31,-17-1 0,18 1 15,-18 17-15,0-17 16,18 17-16,-18 1 0,0-1 16,0 0-16,0 0 0,0 1 15,-18-1-15,18-17 16,-18-1-16,18 1 0,0-36 31,0 1-31,18-1 16,35-53-16,-18 36 15,-17-18-15,17 18 16,-17 0-16,-1-18 0,1 35 16,0-17-16,-36 35 15,0 0-15,1 17 16,-1 1-16,-17 17 0,17 1 16,1-1-16,-1 0 15,0 0-15,18 1 0,0-1 16,18 0-16,0 1 15,-1-19-15,1 19 0,17-19 16,0 1-16,1-18 0,-1 17 16</inkml:trace>
  <inkml:trace contextRef="#ctx0" brushRef="#br0" timeOffset="13557.04">19350 3563 0,'0'0'16,"0"-18"-16,-18 18 15,18 18 1,-17-18-16,17 18 0,0-1 16,-18 1-16,18 0 15,0-1-15,0 19 0,18-19 16,-1-17-16,1 18 16,-1-18-16,1 0 0,0 0 15,17 0-15,-17-18 16,17 1-16,-17-1 0,17-17 15,-17 17-15,-1 0 0,-17 1 16,18 17-16,-36 17 16,18 1-1,-17 17-15,-1 1 0,18 16 16,0 1-16,0 0 16,0 18-16,0-18 0,18 17 15,-1-34-15,-17 16 16</inkml:trace>
  <inkml:trace contextRef="#ctx0" brushRef="#br0" timeOffset="13899.58">19897 2805 0,'0'0'0,"17"-36"16,-17 19-16,0-1 0,18 18 16,-18 18-16,18 17 15,-1 0-15,1 36 16,-18-1-16,17 1 0,1 35 15,0 0-15,-18-1 16,0 19-16,0-1 0,0 1 16,-18-1-16,18 1 15,0-18-15,0-1 0,18-16 16,-1-19-16,1 1 0</inkml:trace>
  <inkml:trace contextRef="#ctx0" brushRef="#br0" timeOffset="14846.25">20408 3457 0,'0'0'0,"53"-35"16,-35 17-16,-1 1 0,1-19 15,0 19-15,-1-1 0,1 18 16,-18-18-16,18 18 16,-1 18-1,-17 0 1,0-1-16,0 19 15,0 17 1,0-36-16,0 18 0,0-17 16,-17 17-16,17-17 0,0 0 15,-18-1-15,18 1 0,-18-18 16,18-18 0,0-17-16,0 17 15,0-17-15,18-18 16,-18 18-16,0-18 0,18 0 15,-18 0-15,0 18 0,0-18 16,17 35-16,-17 1 16,0 34-1,0 19-15,0-19 16,18 19-16,-18-1 0,17 18 16,1-36-16,0 19 15,-1-1-15,19-17 0,-19-1 16,19-17-16,-1 0 0,0-17 15,18-1-15,-18 0 16,18-17-16,-17 0 0,-1-1 16,0 1-16,-17 0 0,-1 0 15,1 17-15,0 0 16,-18 36 0,0 0-16,0 17 0,0 0 15,0 18-15,0 0 16,0 0-16,17 0 0,-17 17 15,0-17-15,18 18 16,-18-1-16</inkml:trace>
  <inkml:trace contextRef="#ctx0" brushRef="#br0" timeOffset="18229.84">21519 2311 0,'0'0'0,"-17"-18"0,-1-17 16,18 17-16,18 0 16,-1 18-16,19 18 15,17 17-15,0 18 0,-1 18 16,19 17-16,0 18 16,-1 17-16,1 1 0,-18 17 15,0 0-15,-18 0 0,-18 0 16,-17 0-16,-17 1 15,-36-1-15,0-18 0,-35-17 16,0 0-16,-18-18 16</inkml:trace>
  <inkml:trace contextRef="#ctx0" brushRef="#br0" timeOffset="19236.06">23742 2981 0,'18'-18'16,"-36"36"-16,36-53 0,-18 17 0,17 0 15,-17 36 1,-35 17 0,35-17-16,-35 17 15,17 18-15,-17 0 16,-1 0-16,1 18 0,-18-19 15,18 19-15,0-18 16,-1 0-16,1-18 0,18 0 16,-1 1-16</inkml:trace>
  <inkml:trace contextRef="#ctx0" brushRef="#br0" timeOffset="19440.48">23495 3175 0,'0'-18'0,"0"36"0,18-53 16,-18 17-16,17 18 0,1 0 16,0 0-16,-1 18 15,1-1-15,-1 1 0,19 17 16,-19 1-16,19-1 0,-1 18 16,-17-18-16,17 0 15,0 18-15,-17-18 0,-1-17 16,19 17-16</inkml:trace>
  <inkml:trace contextRef="#ctx0" brushRef="#br0" timeOffset="19927.52">24589 3034 0,'0'0'0,"0"-18"0,17 18 0,-17 18 16,0 0-16,0-1 16,0 18-16,-17 18 15,17-17-15,0 17 0,0-1 16,-18-16-16,18 17 16,0 0-16,0-18 0,0-18 15,0 19-15,0-19 0,-18-17 16,1 0-1,17-17-15,-18-1 16,0-17-16,1 0 16,17-18-16,-18-18 0,0 1 15,18-1-15,0-17 0,0 17 16,0-17-16,0 17 16,18 1-16,0 17 0,17 18 15,-17-1-15,35 1 16,-18 35-16,0 0 0,18 0 15,0 35-15,-18-17 0,1 35 16,-1-18-16,-18 18 16,-17 0-16,0 0 0,0 0 15,-35 0-15,0-18 16,0 0-16,-18 1 0,0-1 16,0-17-16,0-1 0,18 1 15,-18-18-15</inkml:trace>
  <inkml:trace contextRef="#ctx0" brushRef="#br0" timeOffset="20209.53">25735 2399 0,'0'0'15,"0"-18"-15,-18 18 0,-17 18 16,0 0-16,0 17 0,-1 18 16,1 0-16,0 17 15,0 1-15,17 17 0,0 0 16,1 0-16,-1 1 0,18-19 16,0 18-16,18 0 15,-1-17-15,1 0 0,17-19 16,0 1-16,1-17 15,-1-19-15,18 1 0</inkml:trace>
  <inkml:trace contextRef="#ctx0" brushRef="#br0" timeOffset="20888.6">26158 3104 0,'0'0'0,"0"-35"16,0 18-16,0-1 0,-17 18 15,-1 18-15,1-1 16,-1 1-16,0 17 0,1 0 16,-1 1-16,0 17 15,1-18-15,-1 0 0,18 0 16,0 1-16,-18-19 16,18 19-16,18-54 15,-18 0 1,0-17-16,18 0 15,-18-1-15,17-16 0,1-19 16,0 18-16,-1-17 16,-17 17-16,18 0 0,0 17 15,-18 19-15,17-1 0,1 36 16,-18-1 0,0 1-16,17 17 0,-17 18 15,18-17-15,-18-1 16,18 0-16,-18 0 0,17-17 15,1 0-15,0-1 0,-1-17 16,1 0-16,0 0 16,17-17-16,-18-19 0,1 19 15,17-19-15,-17 19 16,0-18-16,-1 17 0,1-17 16,-18 17-16,18 18 0,-1 18 31,-17-1-31,0 1 0,0 0 15,18 17-15,0-18 16,-18 19-16,17-19 0,1 1 16,-1 0-16,1-1 15,0 1-15,-1-18 0,1 0 16,0 0-16,-1 0 0,1 0 16,0-18-16,-1 18 15,1-17-15,-18-1 0,17 18 16,-17-18-16,0 36 47,0 0-32,0-1 1</inkml:trace>
  <inkml:trace contextRef="#ctx0" brushRef="#br0" timeOffset="21186.49">26829 2152 0,'0'-35'0,"0"70"0,17-88 0,1 35 16,0 18-16,-1 0 15,19 18-15,-1 17 0,0 18 16,18 18-16,0-1 0,0 36 16,0 0-16,0 17 15,0 1-15,-18 17 0,0-17 16,-17-1-16,-18 0 16,-18 1-16,-17-18 0,-18-18 15,0 0-15,-35 0 16,0-35-16</inkml:trace>
  <inkml:trace contextRef="#ctx0" brushRef="#br0" timeOffset="22147.25">13582 4445 0,'0'0'0,"-141"18"15,70-18-15,-17 17 0,18-17 16,-1 18-16,0 0 15,1-18-15,-1 17 0,36 1 16,-18-18-16,18 0 0,17 17 16,1-17-16,17 18 15,35-18-15,0 0 0,18 0 16,0 0-16,35 0 16,18-18-16,17 18 0,19-17 15,16 17-15,36-18 0,0 1 16,18-1-16,17 0 15,1 1-15,34-1 0,-17 0 16,18 1-16,17-1 16,0 0-16,0 1 0,1 17 15,16-18-15,19 1 0,-18-1 16,17 0-16,-17 1 16,18-1-16,-1 18 0,-17-18 15,0 1-15,0 17 0,0 0 16,0 0-16,-1 0 15,19 0-15,-1 0 0,19 17 16,-1-17-16,17 18 16,-16 0-16,16-1 0,1 1 15,-18-18-15,0 18 0,1-18 16,-1 17-16,-35-17 16,17 0-16,1 18 0,-19-18 15,-16 0-15,-1 0 16,-18 0-16,1 0 0,-36-18 15,1 18-15,-36 0 16,-36-17-16,-16 17 0,-19-18 16,-52 18-16,-1-18 0,-35 18 15,-17-17-15,0 17 16,-36-18-16</inkml:trace>
  <inkml:trace contextRef="#ctx0" brushRef="#br0" timeOffset="22885.08">17921 5098 0,'0'0'0,"-35"-18"16,17 0 0,18 1-16,0 34 31,18 19-16,-18-19-15,0 19 0,0 16 16,0-16-16,0 17 16,0 0-16,0-1 0,-18 1 15,18-17-15,0-1 0,-17 0 16,17 1-16,0-19 16,-18-17-16,0 0 15,18-17-15,-17-1 0,17-17 16,0-1-16,0-17 15,0-70-15,0 35 16,0 17-16,17 1 16,1-1-16,0 18 0,17 0 15,-18 0-15,19 18 16,17 0-16,-18 35 0,0-18 16,18 18-16,-35 18 0,17-1 15,-17 1-15,-18 17 16,0 1-16,-18-1 0,-17 0 15,-18 0-15,18-17 16,-18 17-16,-18-17 0,18 17 16,0-17-16,18-18 0,-18 18 15,35-18-15,1 0 16</inkml:trace>
  <inkml:trace contextRef="#ctx0" brushRef="#br0" timeOffset="23186.25">18874 4727 0,'0'0'0,"-18"-35"15,0 17-15,-17 18 0,17 0 16,-52 36-1,35-1-15,-1 18 0,19 17 16,-19 1-16,36-1 0,0 19 16,0-1-16,0-18 15,36 19-15,-1-19 0,0-17 16,18 0-16,0 0 0,18-18 16,-18-17-16,-1-1 15,19-17-15,-18 0 0,-18 0 16</inkml:trace>
  <inkml:trace contextRef="#ctx0" brushRef="#br0" timeOffset="23598.88">19156 5027 0,'0'0'0,"0"-53"15,17 53-15,-17-17 16,18-1-16,0 18 16,-1 18-16,1-1 15,-18 1-15,18 17 0,-18 0 16,17 1-16,-17 17 16,0-18-16,0 0 0,-17 18 15,17-18-15,-18 1 0,18-19 16,0 1-16,18-36 31,-1-17-31,19 0 16,-19-1-16,1 1 0,-1-18 15,19 18-15,-36 0 0,17 17 16,-17 0-16,18 1 16,-18 34-16,0 1 15,0 0-15,0 17 16,0 0-16,0 0 0,18 1 15,-1-1-15,-17-17 0,18 17 16,0-17-16</inkml:trace>
  <inkml:trace contextRef="#ctx0" brushRef="#br0" timeOffset="23792.88">19826 5274 0,'0'0'0,"-18"0"16,18 18 0,0-1-16,0 1 15,-17 17-15,17-17 16,0 17-16,0 0 0,0 1 16,0-19-16,0 19 15</inkml:trace>
  <inkml:trace contextRef="#ctx0" brushRef="#br0" timeOffset="24654.92">20320 4851 0,'0'0'0,"18"-36"15,-18 19 1,17-1-16,-17 0 0,18 18 16,0 0-16,-1 0 15,1 18 1,-1 0-16,1 17 0,-18 0 16,18 1-16,-18 17 0,0-1 15,0 1-15,0 0 16,-18 0-16,18 0 0,-18-18 15,18 1-15,-17-1 16,-1-17-16,36-54 31,-1 1-31,1 0 16,0-18-16,17 0 0,-17 0 16,17-18-16,-17 19 15,17 16-15,-18-17 0,-17 36 16,18-1-16,-18 36 15,-18 17 1,18 0-16,0 1 0,-17 16 16,17 1-16,0 0 15,0 0-15,17 0 0,1-18 16,0 1-16,-1-1 0,19 0 16</inkml:trace>
  <inkml:trace contextRef="#ctx0" brushRef="#br0" timeOffset="24937.6">21096 5221 0,'0'-18'0,"0"36"0,18-36 0,-1 36 16,-17 0-1,18-1-15,-18 19 0,0-1 16,-18 0-16,1 0 15,-1 1-15,0-1 0,1 0 16,-18 1-16,-1-1 0,19-17 16,-1 17-16,0-18 15,18 1-15,18 0 16,0-18-16,-1 17 16,19-17-16,-1 0 0,18 0 15,0 0-15,0 0 0,-1-17 16</inkml:trace>
  <inkml:trace contextRef="#ctx0" brushRef="#br0" timeOffset="25435.74">21519 4904 0,'0'0'0,"36"-71"16,-19 36-16,1 17 0,17 18 15,1 0-15,-19 18 16,18 17-16,-17 0 0,17 18 16,-17 0-16,0 18 0,-18-1 15,0 1-15,0-1 16,0 1-16,0-18 0,-18 17 15,0-34-15,18 17 16,-17-18-16,-1-17 0,18-1 16,18-34-1,-1-1-15,1-17 16,17-1-16,1 1 0,-1-18 16,0-17-16,0 17 0,18-18 15,-17 18-15,-19 0 16,19 0-16,-19 18 0,1 0 15,-18 17-15,-18 36 16,18-1 0,-17 19-16,17-1 15,-18 0-15,18 18 0,0-18 16,0 18-16,0-17 0,0-1 16,18 0-16,-1 0 15,1 1-15,17-19 0,0 19 16</inkml:trace>
  <inkml:trace contextRef="#ctx0" brushRef="#br0" timeOffset="25841.55">22525 5415 0,'0'0'15,"-18"-18"-15,18 1 0,18-1 16,-1 1-1,1 17-15,0 0 0,-1 0 16,1 0-16,0 0 0,-1 17 16,1 1-1,-18-1-15,0 1 0,-18 0 16,1-1-16,17 1 16,-18 0-16,-17-18 0,17 17 15,0-17-15,1 18 0,-1-18 16,36 0-1,17 0 1,-17 0 0,17 0-16,0 18 0,1-18 15,-1 17-15,0 1 0,18-18 16,-18 35-16,-17-17 16,0-1-16,-1 19 0,-17-19 15,-17 19-15,-19-19 16,1 1-16,0 0 0,-18-1 15,0 1-15,18-18 16,-18 0-16</inkml:trace>
  <inkml:trace contextRef="#ctx0" brushRef="#br0" timeOffset="26336.86">23195 4939 0,'0'0'15,"0"-18"-15,18 18 0,-1 0 16,1 18-16,-18 0 16,18 17-1,-1-18-15,1 19 0,-18-1 16,18 18-16,-18-18 0,17 0 15,-17 18-15,0 0 16,0-17-16,-17-1 0,-1 0 16,18 0-16,-18-17 15,18 0-15,-17-1 0,34-34 32,1-1-32,0-17 15,17-1-15,0 1 0,-17-18 16,17 0-16,0 0 0,1 1 15,-19-1-15,19 17 16,-19 1-16,-17 17 0,0 1 16,0 34-1,-17 19-15,-1-19 0,0 36 16,1-17-16,-1-1 16,18 18-16,-18-18 0,18 0 15,0 1-15,18-1 0,0-18 16,-1 19-16,19-19 15,-1-17-15,18 18 0</inkml:trace>
  <inkml:trace contextRef="#ctx0" brushRef="#br0" timeOffset="26658.42">24165 5292 0,'0'0'0,"-17"0"16,-1 17-16,0 1 15,1 0-15,-1-1 16,18 18-16,0-17 16,0 0-16,0 17 0,18-17 15,-18-1-15,17-17 0,1 18 16,0-18-16,17 0 16,-17-18-16,17 1 0,-18-1 15,1-17-15,17 17 16,-17-17-16,0 17 0,-1 1 15,1 17 1,-18 17 0,-18 18-16,18-17 0,-17 17 15,17 1-15,0-1 16,-18 0-16,18 1 0,0-1 16,18 0-16</inkml:trace>
  <inkml:trace contextRef="#ctx0" brushRef="#br0" timeOffset="26880.36">24165 4762 0,'18'-52'0,"-36"104"0,54-122 0,52 123 15,-35-18 1,-18 36-16,18-1 0,0 18 15,-18 18-15,18 0 16,-18 0-16,-17 17 0,0-17 16,-18 0-16,-18 18 15,0-36-15,-35 18 0</inkml:trace>
  <inkml:trace contextRef="#ctx0" brushRef="#br0" timeOffset="28270.77">11254 7497 0,'0'0'0,"17"0"31,1 0-31,0 0 0,17 0 16,0-18-16,18 18 16,0 0-16,0-18 0,0 18 15,0 0-15,-18-17 0,0 17 16,0 0-16</inkml:trace>
  <inkml:trace contextRef="#ctx0" brushRef="#br0" timeOffset="28444.73">11359 7708 0,'0'0'0,"-70"53"15,35-35-15,35-1 0,0 1 16,17-18-16,19 0 0,16 0 16,19 0-16,17 0 0,0-18 15,1 1-15,16-1 16,1 0-16,-18 1 0</inkml:trace>
  <inkml:trace contextRef="#ctx0" brushRef="#br0" timeOffset="29621.62">12718 7320 0,'0'0'0,"0"-18"0,0 1 16,0-1-16,0 36 47,0-1-47,0 1 15,0 17-15,0 18 0,0 0 16,0 0-16,0 0 0,0 18 15,0-18-15,0-1 16,0 1-16,0-17 0,0-1 16,0 0-16,0-17 15,0-1-15,17-34 16,-17-18-16,0-1 16,0 1-16,0-18 15,0-17-15,0-19 0,0 19 16,0-18-16,0-1 0,0 1 15,0 18-15,0-1 16,18 1-16,-18 34 0,18 1 16,17 0-16,-18 17 15,1 0-15,17 18 0,1 0 16,-19 0-16,19 18 0,-1 17 16,-18-17-16,1 17 15,-18 18-15,0-18 0,-18 18 16,1-17-16,-18 17 15,-18-18-15,17 0 0,1 0 16,-18 1-16,18-19 16,17 1-16,-17-18 15,35 18-15</inkml:trace>
  <inkml:trace contextRef="#ctx0" brushRef="#br0" timeOffset="30029.43">13811 6809 0,'0'0'15,"0"-36"-15,0 19 16,-17 17-16,-1 17 16,0 1-16,-17 70 15,17-35-15,1 18 16,-1 17-16,18 0 0,-18 18 15,18 0-15,0 0 16,0-1-16,18 1 0,17-18 16,1 1-16,-1-19 0,18-17 15,-18 0-15,18-18 16,0-17-16,0 0 0,-18-18 16</inkml:trace>
  <inkml:trace contextRef="#ctx0" brushRef="#br0" timeOffset="30490.7">14023 7302 0,'0'0'0,"0"-70"15,0 35-15,18-1 16,-1 19-16,1 17 15,-1 0-15,1 0 0,0 17 16,17 1-16,-17 0 0,-1 17 16,1 18-16,0 0 15,-1 0-15,-17 0 0,0 0 16,0-1-16,0 1 0,0-17 16,0-1-16,0 0 15,0-17-15,18-18 16,-1-18-1,-17-17-15,36 0 0,-19-18 16,1 0-16,0-18 0,-1 18 16,1 0-16,0 0 15,-1 18-15,-17 18 0,0 34 16,-17 1 0,17 17-16,-18 0 0,18 18 15,-18 0-15,18-17 0,0 16 16,0 1-16,0-17 15,18-1-15,0 0 0,-1 0 16,1-17-16,17 0 16,0-1-16,1-17 0</inkml:trace>
  <inkml:trace contextRef="#ctx0" brushRef="#br0" timeOffset="30706.18">14940 7673 0,'0'0'0,"18"-18"15,-36 18 17,18 18-32,-18 0 15,18 17-15,0-18 16,-17 19-16,17-19 0,0 19 16,-18-1-16,18-17 0,0 17 15,0-18-15,0 1 16,0 0-16,-17-18 0,17-18 15</inkml:trace>
  <inkml:trace contextRef="#ctx0" brushRef="#br0" timeOffset="31277.62">15240 6967 0,'0'-35'0,"0"0"0,0 0 16,0-1-16,18 19 0,-18-1 16,0 0-16,17 1 15,-17 34 1,18 19-16,-18-1 16,0 0-16,18 36 0,-18-18 15,0 35-15,0 0 0,0 0 16,0 18-16,0 0 15,0-18-15,-18 18 0,18-18 16,0-17-16,0-1 16,0-17-16,18 0 0,-18-18 15,0-17-15,0 0 0,17-18 16,1 0 0</inkml:trace>
  <inkml:trace contextRef="#ctx0" brushRef="#br0" timeOffset="31852.41">15610 7285 0,'0'0'16,"18"-18"-16,-18 1 0,18-1 0,-18 0 15,17 1-15,-17 34 16,0 1 0,0 0-16,0 17 0,0 18 15,0-18-15,18 18 16,-18-18-16,18 1 0,-18-1 16,17 0-16,1-17 15,0-1-15,17-17 0,-18 0 16,19 0-16,-19-17 0,19-19 15,-19 19-15,1-18 16,0-18-16,-1 17 0,-17 1 16,18 0-16,-18 17 15,0 0-15,0 36 16,0 17-16,0 1 0,17-1 16,-17 18-16,18 17 15,-18 1-15,18 0 0,-18-1 16,17 1-16,-17-18 15,0 17-15,-17-17 0,-1 0 16,0-18-16,-17 1 0,0-1 16,0-18-16,-1-17 15,19 0-15,-19 0 0,1-35 16,35 0-16,0 0 16,18-1-16,-1-17 15,1 18-15,0 0 0,-1 0 16,19 17-16,-19-17 15,1 17-15,-18 0 16</inkml:trace>
  <inkml:trace contextRef="#ctx0" brushRef="#br0" timeOffset="32518.33">15928 7250 0,'0'0'0,"0"-89"16,-18 54-16,18 17 0,0-17 16,-17 35-16,17 18 15,-18 17 1,18 18-16,0 0 0,0 0 15,0 35-15,0-17 16,0-1-16,0 18 0,0-17 16,0-1-16,0-17 0,0 0 15,-18-17-15,18-1 16,0-18-16,-17 1 0,17-53 16,0 17-1,0-35-15,0 0 16,17-17-16,-17-18 0,0-1 15,0 19-15,0-18 16,0 17-16,0 18 0,0 0 16,0 36-16,0-1 0,0 53 15,18-17 1,-18 35-16,18 0 0,-1 0 16,19 0-16,-19 0 15,18-1-15,-17-16 0,17-1 16,1 0-16,17-17 0,-18-18 15,0 0-15,0 0 16,54-71 0,-54 18-16,18 1 0,-18-19 15,0 0-15,-17 1 0,17 17 16,-17-18-16,0 36 0,-18 0 16,0 17-16,0 36 15,0 17 1,0 18-16,0 0 15,0 0-15,0 17 0,17 1 16,-17 0-16,18-1 0,-18-17 16,0 18-16,0-19 15,0-16-15,17 17 0,-17-36 16,0 1-16</inkml:trace>
  <inkml:trace contextRef="#ctx0" brushRef="#br0" timeOffset="32812.71">16845 6773 0,'0'0'0,"-18"-53"0,18 0 0,0 1 15,0 16-15,18 1 0,-18 0 16,18 35-16,-1 0 15,19 17-15,-19 19 0,19 17 16,17 17-16,-18 1 16,0 17-16,18 18 0,-18 17 15,1 1-15,-19-1 0,1 18 16,-18-17-16,-35 140 16,-1-158-16,-17-18 15,0 1-15,-17-19 16,-1-17-16</inkml:trace>
  <inkml:trace contextRef="#ctx0" brushRef="#br0" timeOffset="33514.85">17833 6985 0,'0'0'0,"18"-35"15,-18-1-15,17 19 16,-17-1-16,18 1 16,-18-1-16,0 36 15,-18-1-15,18 18 16,-17 18-16,-1 18 16,18-1-16,-18 19 0,18-1 15,0 18-15,0-18 16,18 0-16,35 88 15,-36-105-15,19 0 0,-1-19 16,0-16-16,1-1 16,-19-17-16,18-1 0,-35-34 31</inkml:trace>
  <inkml:trace contextRef="#ctx0" brushRef="#br0" timeOffset="34148.99">17639 7338 0,'18'-18'0,"-36"36"0,36-54 15,-18 19-15,17-1 0,-17 1 16,18-1-16,-18 36 31,0-1-31,0 1 16,-18 17-16,1 18 15,-1 0-15,-17 0 0,-1 0 16,1 0-16,17 0 16,-17 0-16,17-18 0,1 0 15,-1-17-15,1-1 0,17 1 16,-18-18-16</inkml:trace>
  <inkml:trace contextRef="#ctx0" brushRef="#br0" timeOffset="34343.32">17392 7320 0,'0'0'0,"0"-18"0,0 36 31,18-18-31,-18 35 0,17-17 16,18 17-16,-17 1 0,17 17 15,-17-18-15,17 18 16,1-18-16,-1 0 0,0 1 15,-17-1-15,17-18 16,0 19-16</inkml:trace>
  <inkml:trace contextRef="#ctx0" brushRef="#br0" timeOffset="34829.49">18309 7355 0,'0'0'15,"0"-35"-15,0 17 16,18 18-16,-18 18 16,0 0-16,0-1 15,0 19-15,0-1 0,0 0 16,0 1-16,0 16 0,0-16 15,0-1-15,0 0 16,0 1-16,0-19 0,0 1 16,-18-18-1,1-35 1,17 17-16,-18-17 0,0-18 16,18 0-16,0-18 15,0 1-15,0-1 0,0 18 16,18-17-16,0 34 15,-1-17-15,18 36 0,-17-1 16,17 1-16,1 17 0,-1 0 16,0 17-16,0 1 15,-17-1-15,0 19 0,-18-1 16,0 0-16,-18 1 0,0-1 16,-17 18-16,0-18 15,0-17-15,-1 17 0,-17-17 16,18-1-16,0 1 15,17-18-15</inkml:trace>
  <inkml:trace contextRef="#ctx0" brushRef="#br0" timeOffset="35926.94">17780 7108 0,'0'0'0,"71"-35"15,-36 18-15,-18-1 16,19 18-16,-19-18 0,-34 18 31,-1 0-31,0 0 0,1 18 16,-54 17 0,36-17-16,0-1 0,-1 19 15,1-19-15,0 19 16,0-1-16,-1 0 0,19 0 15,-1 1-15,0-1 0,1 0 16,17 1-16,0-19 16,17 1-16,1-18 0,0 18 15,17-18-15,0 0 0,1 0 16,-1 0-16,0 0 16,0 0-16,1 0 0,-19 0 15,19 0-15,-19 0 16,1 17-16,-1 1 0,1-1 15,0 1-15,-18 0 0,0 17 16,0-17-16,-18 17 16,0 0-16,1-17 0,-1 17 15,1 0-15,17-17 16,-18 17-16,0-17 0,18 0 16,0-1-16,0 1 0,18-18 15,0 0-15</inkml:trace>
  <inkml:trace contextRef="#ctx0" brushRef="#br0" timeOffset="36251.04">19226 6897 0,'0'0'16,"0"-18"-16,0 1 0,0-1 15,0 0-15,-17 36 16,17 17-16,-18 0 16,18 1-16,-18 34 15,18 1-15,-17-1 0,-1 19 16,18 16-16,-17-16 15,17 16-15,0 1 0,0-18 16,17 1-16,1-1 0,17-35 16,0 0-16,1 0 15,17-18-15</inkml:trace>
  <inkml:trace contextRef="#ctx0" brushRef="#br0" timeOffset="36754.54">19597 7267 0,'0'0'0,"0"-35"0,0 17 0,17 1 16,-17-1-16,18 18 15,0 0-15,-1 0 0,1 18 16,0 17 0,-1 0-16,-17 0 0,0 18 15,0-17-15,0 17 0,0 17 16,0-17-16,0 0 16,0-18-16,0 1 0,0-1 15,0 0-15,0-17 16,18-18-1,-18-18-15,18 0 0,-1-17 16,1-18-16,-1 0 16,1 0-16,0 1 0,-1-1 15,1 17-15,0-17 16,-18 36-16,17-19 0,-17 54 16,0 0-1,0 17-15,0 0 16,0 18-16,0-17 0,0 16 15,0 1-15,18-17 16,0-1-16,-1 18 0,1-36 16,-1 19-16,19-19 0,17 1 15,-18-18-15</inkml:trace>
  <inkml:trace contextRef="#ctx0" brushRef="#br0" timeOffset="37186.51">20514 7655 0,'0'0'0,"0"-17"16,18 17-16,-18-18 15,17 18-15,1 0 16,0 0-16,-1 18 16,1-1-1,-18 36 1,0-35-16,0 17 0,0-17 0,-18 17 16,-17 0-16,17 1 15,-17-1-15,0-18 0,-18 19 16,18-19-16,-1 1 15,1 0-15,17-1 0,1-17 16,34 0 0,1-17-16,0 17 15,17-18-15,0 0 16,0 18-16,1 0 0,17 0 16,-18 0-16,18 0 0,0 0 15,-18 18-15,18-18 0,-18 0 16</inkml:trace>
  <inkml:trace contextRef="#ctx0" brushRef="#br0" timeOffset="37446.8">21272 7108 0,'0'0'0,"0"-105"15,0 69-15,0 1 0,0 17 0,0 36 16,0 17 0,0 1-16,0 17 0,0-1 15,0 19-15,0 17 16,0-17-16,0-1 0,-17 19 16,17-19-16,-18 1 0,18-1 15,0-17-15,-17 0 16,17-18-16,0 1 0</inkml:trace>
  <inkml:trace contextRef="#ctx0" brushRef="#br0" timeOffset="38076.74">21625 7197 0,'0'0'0,"0"-53"15,0 35-15,0 0 16,0 36 0,0 0-16,0 17 15,0 18-15,0-18 16,0 18-16,-17-18 0,-1 18 16,18-17-16,0-1 15,-18 35 1,18-52-16,0 0 0,18-1 15,0-17-15,-18-17 16,17-19-16,-17 19 0,18-18 16,0-18-16,-18 0 15,17 17-15,-17-17 0,18 1 16,-1-1-16,-17 17 0,18 1 16,0 17-16,-1 18 15,-17 53 1,18-35-16,-18 17 15,0 1-15,18-1 0,-18 0 16,17 0-16,1 1 16,17-19-16,-17 1 0,-1-18 15,54 0 1,-53-18-16,17 1 0,-17-19 16,17 1-16,-17 0 0,17-18 15,-18 0-15,1 18 0,0-18 16,-18 18-16,17-1 15,-17 1-15,18 35 0,-18 18 32,0 17-32,0 0 0,-18 18 15,18 0-15,0 0 0,0 17 16,0 1-16,0-18 16,18 18-16,-18-19 0,18 1 15,-18 0-15,17-17 16,-17-1-16,0-18 0,0 1 15</inkml:trace>
  <inkml:trace contextRef="#ctx0" brushRef="#br0" timeOffset="38499.65">22542 6685 0,'0'0'0,"-35"-53"15,35 36-15,0 34 16,35 1-16,1 17 16,-1 36-16,18-1 15,0 18-15,-18 1 0,18 16 16,0 19-16,-18-1 0,1 1 15,-36-18-15,0 17 16,-18-17-16,0-18 0,-17 0 16,-18-17-16,0 0 15,0-19-15</inkml:trace>
  <inkml:trace contextRef="#ctx0" brushRef="#br0" timeOffset="38949.49">24077 7232 0,'0'0'0,"0"-35"15,18 17 1,-18 0-16,-18 18 16,0 18-16,1 17 15,-18 1-15,17-1 16,-17 18-16,-1 0 0,1 17 16,0-17-16,-1 0 0,1 0 15,18 0-15,-19-18 16,19-17-16,-1-1 0</inkml:trace>
  <inkml:trace contextRef="#ctx0" brushRef="#br0" timeOffset="39118.1">23601 7338 0,'0'0'0,"0"-53"0,17-35 16,1 70-16,0 0 15,17 18-15,-17 0 0,17 36 16,0-19-16,0 19 0,-17 16 15,17 1-15,1 0 16,-1 0-16,0 0 0,-17 0 16,17-18-16,0 18 15</inkml:trace>
  <inkml:trace contextRef="#ctx0" brushRef="#br0" timeOffset="39550.75">24571 7285 0,'0'-35'16,"0"70"-16,0-106 0,0 54 0,0 34 31,-18 19-31,18 16 16,0 1-16,0 0 0,0 0 15,0 18-15,0-18 0,0 0 16,0 0-16,0-18 15,18 0-15,-18-17 0,0-1 16,0-34 0,0-1-16,0-17 15,0 0-15,-18-36 0,18 0 16,-17 1-16,17-18 16,0-1-16,0 1 0,0 0 15,17-53 1,1 88-16,0 18 0,-1 17 15,19 18-15,-19 0 0,1 18 16,17-1-16,-35 1 16,18 17-16,-18 1 0,0-1 15,-18 18-15,0-18 0,1 0 16,-18 1-16,-1-1 16,1-17-16,0 17 0,17-18 15,-17-17-15</inkml:trace>
  <inkml:trace contextRef="#ctx0" brushRef="#br0" timeOffset="39850.35">25559 6773 0,'0'0'0,"-36"-17"16,19 17-16,-18 0 0,17 17 15,-17 1-15,17 17 16,-17 18-16,17 18 0,0-1 16,1 1-16,-1 17 15,18-17-15,-17 17 0,17 0 16,0-17-16,17 17 0,1-35 15,-1 17-15,1-35 16,0 1-16,-1-1 0</inkml:trace>
  <inkml:trace contextRef="#ctx0" brushRef="#br0" timeOffset="40355.01">25647 7161 0,'0'0'0,"18"-53"16,-1 36 0,1 17-1,-1 0 1,1 0-1,0 0-15,-18 17 0,17 1 16,-17 0-16,18-1 0,-18 19 16,0-1-16,0 0 15,0 18-15,-18-18 0,1 18 16,17-17-16,-18-1 16,18 0-16,-18-17 0,18-1 15,0 1-15,18-18 16,-18-18-1,18-17-15,-1 18 0,19-36 16,-19 17-16,1-17 16,17 0-16,-17 1 0,0 16 15,17-17-15,-35 18 16,17 17-16,1 18 0,-36 18 16,18 17-1,-17-17-15,-1 35 16,18-18-16,-17 0 0,17 18 15,0-17-15,0-1 0,17 0 16,1-17-16,-1 0 16</inkml:trace>
  <inkml:trace contextRef="#ctx0" brushRef="#br0" timeOffset="40732.33">26176 7444 0,'0'0'0,"0"-53"16,0 35-16,0 0 15,18 1-15,-1-1 16,-17 0-16,18 1 0,0 17 16,-1 0-16,1 17 15,0 1-15,-18 0 16,0 17-16,-18-17 0,0-1 16,18 19-16,-35-19 15,17 1-15,1 0 0,-1-1 16,18 1-16,-18-1 0,1-17 15,17 18-15,17-18 32,1 0-17,-18 18-15,18-18 0,-1 17 16,1 1-16,0 0 0,-1-1 16,1 19-16,0-19 15,-18 18-15,0-17 0,-18 17 16,0-17-16,1 17 15,-19-17-15,1 0 0,17-18 16,-17 17-16,0-17 0,0 0 16</inkml:trace>
  <inkml:trace contextRef="#ctx0" brushRef="#br0" timeOffset="40978.18">26688 6773 0,'0'0'0,"35"-35"0,-17 17 15,-1 18-15,-17 18 0,18 0 16,-18 17-16,0 0 16,0 18-16,0 0 0,0 0 15,0 18-15,-18 17 0,18-18 16,-17 1-16,-1-1 15,18 1-15,-18 0 0,18-19 16,-17 1-16,17 0 16</inkml:trace>
  <inkml:trace contextRef="#ctx0" brushRef="#br0" timeOffset="41692.1">27164 7197 0,'0'0'0,"0"-36"15,0 19-15,-18 17 0,18 17 16,-17 1-16,-1 17 16,18 1-16,-18-1 0,1 18 15,-1-18-15,0 18 16,1-18-16,-1 1 0,18-1 15,-18 18 1,1-36-16,17-34 16,0-1-16,0 0 15,0-17-15,0-18 16,17 0-16,-17 0 0,18 0 16,0 1-16,-1-1 15,-17 17-15,18 1 0,-18 0 16,18 17-16,-18 36 15,0-1 1,17 1-16,-17 0 0,0-1 16,18 19-16,-18-19 15,18 1-15,-1 0 0,1-1 16,0-17-16,-1 0 0,18 0 16,-17-17-16,17-1 15,-17 0-15,0-17 0,-1 17 16,1 1-16,-18-1 0,18 0 15,-18 1-15,0 34 16,0 1 0,0 0-16,0 17 15,17-17-15,-17 17 0,0 0 16,0 0-16,0 1 16,18-19-16,-18 1 0,17 0 15,1-18-15,0 0 0,-1-18 16,1 0-1,17-17-15,-17 17 0,0-17 16,-1 18-16,1-1 16,-1 0-16,1 1 0,0 17 15,-1 0-15,-17 17 0,0 19 16,0-1-16,-17 0 16,17 0-16,-18 18 0,18-17 15,0-1-15,-18 0 0,18 18 16</inkml:trace>
  <inkml:trace contextRef="#ctx0" brushRef="#br0" timeOffset="41932.65">27658 6562 0,'0'0'0,"35"-71"15,-17 53-15,-1 18 16,-17 18-16,18 17 16,0 1-16,-1 34 0,-17 1 15,18 17-15,0 0 16,-1 0-16,-17 18 0,18-18 16,-18 18-16,0-18 0,-18 1 15,1-1-15,-1-18 16</inkml:trace>
  <inkml:trace contextRef="#ctx0" brushRef="#br0" timeOffset="42872.61">29051 7073 0,'0'0'0,"18"-35"0,0 0 16,-1-1-16,1 19 16,-1-1-16,1 0 0,-36 36 15,1 0 1,-18 35-16,-1 0 15,-17 17-15,-17 18 0,17 0 16,0 1-16,-18-1 0,18-18 16,18 1-16,0 0 15</inkml:trace>
  <inkml:trace contextRef="#ctx0" brushRef="#br0" timeOffset="43064.51">28751 7267 0,'0'0'0,"36"-53"0,-19 36 16,36-19-16,-18 36 15,1 18-15,-1 0 16,0 17-16,1 0 0,-1 18 16,0-18-16,0 18 0,1 0 15,-1 0-15,18-18 16,-18 1-16</inkml:trace>
  <inkml:trace contextRef="#ctx0" brushRef="#br0" timeOffset="43482.53">29880 7197 0,'18'-106'16,"-18"88"-16,0 1 15,0 34 1,0 18-16,-18 1 15,18 17-15,0 0 16,0 17-16,0-17 0,0 18 16,0-18-16,0-1 0,0 1 15,0-17-15,0-19 16,0 1-16,0 0 0,0-36 16,0 0-1,0-52-15,0 17 16,0 0-16,-17-35 0,17 17 15,0-17-15,0 0 16,17 0-16,-17-1 0,18 19 16,17-1-16,-17 18 15,17 18-15,18 17 0,-18 1 16,1 17-16,16 17 0,-16 1 16,-19 17-16,19 1 15,-36 17-15,0-18 0,-18 18 16,0-18-16,-17 0 0,0 1 15,0-1-15,-18 0 16,0-17-16,17 17 0,1-35 16</inkml:trace>
  <inkml:trace contextRef="#ctx0" brushRef="#br0" timeOffset="43771.6">30956 6826 0,'0'0'0,"18"-35"16,-18 17-16,0 36 16,-18 0-16,1-1 15,-1 19-15,-17 16 0,17 1 16,-17 0-16,-1 18 15,19 17-15,17-17 0,0-1 16,0 18-16,0-17 16,17-18-16,1 17 0,0-34 15,17-1-15,0 0 0,1-17 16,-19-18-16</inkml:trace>
  <inkml:trace contextRef="#ctx0" brushRef="#br0" timeOffset="44337.23">31344 7038 0,'0'0'0,"0"-35"0,0 17 16,-17 18-16,-1 35 31,18-17-31,-18 17 0,18 0 15,0 1-15,-17 17 16,17-18-16,0 0 0,-18 18 16,18-18-16,0-17 0,-18 0 15,18-1-15,0-34 16,0-19 0,0 1-1,0 0-15,18-18 0,-18 18 16,18-18-16,-1 17 0,-17 1 15,18 18-15,-18-1 16,18 18-16,-18 18 0,0-1 16,17 1-16,-17 17 15,0 0-15,0 1 0,0-1 16,18 0-16,-18-17 0,18 17 16,-1-17-16,18-18 15,-17 0-15,0-18 0,17 0 16,0 1-16,-17-18 15,17-1-15,-17 1 0,17 0 16,-17-1-16,-1 1 0,-17 18 16,18-1-16,0 0 15,-18 36-15,17 0 16,-17-1-16,0 18 16,18 18-16,-18-17 0,18 17 15,-1-18-15,1 0 16,0 0-16,-18 1 0,17-1 15,1-17-15,-1-18 0</inkml:trace>
  <inkml:trace contextRef="#ctx0" brushRef="#br0" timeOffset="44546.45">31785 6403 0,'0'0'0,"53"-124"16,0 107-16,-18 17 15,18 35-15,-17 0 0,16 36 16,19 17-16,-18 18 0,0 0 16,0 17-16,0-17 0,-18 18 0,0-19 15,1 19-15,-36-18 0,0 0 16,0-18-16,0 0 0,-36 18 16,1-36-16,-36 18 0,1-17 15</inkml:trace>
  <inkml:trace contextRef="#ctx0" brushRef="#br0" timeOffset="45589.53">13970 9613 0,'0'0'0,"-71"0"16,36 0-16,18 0 16,-1-17-16,0 17 0,18-18 15,18 18 1,17 0-16,-17-18 0,35 18 15,0-17-15,17-1 16,1 0-16,35 1 0,-1-1 16,37 0-16,-1 1 0,17-18 15,36 17-15,0 0 16,18 1-16,35-1 0,18-17 16,34 17-16,19 0 0,35 1 15,17-19-15,36 19 16,17-18-16,18 17 0,0 0 15,35 1-15,1-1 16,-1 0-16,18 1 0,0 17 16,17-18-16,1 0 15,-1 18-15,18-17 0,1 17 16,-1-18-16,0 18 0,0-17 16,0 17-16,0 0 15,-35 0-15,0 0 0,-18 0 16,-17-18-16,-18 18 0,-18 0 15,-17-18-15,-18 18 16,0-17-16,-17-1 0,-36 18 16,-18-18-16,-52 1 0,-1 17 0,-52-18 15,-36 0-15,-34 18 0,-19-17 0,-17 17 16,-18-18-16,-17 18 0,-18-17 0,-1-1 16,-16 18-16,-1-18 0,0 1 0,1 17 15,-1-18-15,-18 0 0,19 18 0,-19-17 16,1-1-16,0 0 0,-1 18 0,-17-17 15,0-1-15,0 0 0,-17 1 16,-1-1-16</inkml:trace>
  <inkml:trace contextRef="#ctx0" brushRef="#br0" timeOffset="47435.59">18344 9419 0,'0'0'0,"0"18"16,0-1-1,0 1 1,18-18-16,-18 18 0,0-1 15,0 1 1,0 0-16,0-36 31,0 0-15,0 1-16,-18-1 16,18-17-16,0 17 15,-17 1-15,17-1 0,0 0 16,0 1-16,-18 17 0,18 17 31,-17 1-31,17 17 0,0 0 16,0 18-16,-18 0 15,18 18-15,0-1 0,0 1 16,0 17-16,0-17 0,-18 17 16,18-18-16,0-17 15,0 0-15,0 0 0,18-18 16,-18-17-16,0 0 15,0-54 1,0 1-16,0-18 16,18 0-16,-18-17 15,0-18-15,17-1 0,-17-16 16,0 16-16,18 19 16,-1-1-16,-17 1 0,18 17 15,17 35-15,-17-17 0,17 35 16,1 0-16,-1 0 15,0 0-15,0 18 0,1-1 16,-1 1-16,-17 17 0,-1 18 16,-17-18-16,-17 18 15,-1-18-15,-17 18 0,-1-17 16,1-1-16,0 0 16,-18-17-16,18-1 0,17 1 15,-17-18-15,17 0 16</inkml:trace>
  <inkml:trace contextRef="#ctx0" brushRef="#br0" timeOffset="47768.28">19332 9402 0,'0'0'0,"0"-36"0,0 1 16,-17 35-16,-1 0 16,0 18-16,1 17 0,-1 0 15,0 18-15,1 18 16,-1-1-16,0 18 0,18 1 15,0-1-15,0 0 16,0-17-16,0-1 0,18-17 16,17 0-16,-17 0 0,17-18 15,1-17-15,-1-1 16,0-17-16</inkml:trace>
  <inkml:trace contextRef="#ctx0" brushRef="#br0" timeOffset="48187.49">19650 9719 0,'0'0'0,"-18"-35"15,18 17-15,0 0 16,18 18 0,-1 18-1,1 0-15,-18 17 0,18 0 16,-1 1-16,-17-1 0,0 0 15,0 0-15,0 1 16,0-1-16,0 0 0,0-17 16,0 0-16,-17-1 15,17-34 1,17-19-16,-17 19 16,18-36-16,0 17 0,-1-17 15,1-17-15,-1 17 0,1 0 16,0 18-16,-18 0 15,17 17-15,-17 0 0,0 36 16,0 0-16,-17 17 16,17 0-16,0 18 0,-18-18 15,18 36-15,0-36 0,0 18 16,18 0-16,-1-18 16,1 1-16,0-19 0,-1 18 15,19-35-15,-1 18 16,0-18-16</inkml:trace>
  <inkml:trace contextRef="#ctx0" brushRef="#br0" timeOffset="48377.59">20426 9931 0,'17'-18'16,"-17"0"-16,-17 36 31,17 0-31,0-1 0,-18 1 15,18 17-15,0 1 0,0-1 16,0 0-16,0 18 16,0-18-16,0 1 0,18-1 15,-18-18-15</inkml:trace>
  <inkml:trace contextRef="#ctx0" brushRef="#br0" timeOffset="48690.41">20602 9454 0,'0'0'0,"0"-35"16,18 35-1,-1 0-15,1 18 16,17 17-16,-17 0 0,17 1 16,-17 17-16,0 17 0,-1-17 15,-17 18-15,0 17 16,0-18-16,0 1 0,-17-1 16,-1 1-16,0-18 15,1 0-15,-1 0 0,0-18 16,1-17-16</inkml:trace>
  <inkml:trace contextRef="#ctx0" brushRef="#br0" timeOffset="49501.3">21431 9648 0,'0'0'0,"0"-17"15,0-1-15,18 1 16,0 17 0,-18-18-1,0 36 1,0-1-1,17 1-15,-17-1 16,0 1 0,0 0-16,0-1 15,0 1 1,0 0 31,0-1-32,0 1-15,0 17 16,-17 0-16,17 1 0,0-1 16,0 18-16,0-18 0,0 18 15,0-18-15,0 1 16,0-1-16,0-17 0,0-1 16,17-17-1,-17-17 1,0-19-16,0 1 0,-17 0 15,17-18-15,-18 0 16,0-18-16,18 1 0,0-1 16,0 1-16,0-1 15,18 18-15,0 0 0,-1 0 16,18 36-16,1-1 0,-1 1 16,-17 17-16,17 0 15,0 17-15,-17 1 0,-1-1 16,1 19-16,-18-1 15,0 0-15,-18 18 0,1-18 16,-18 1-16,17 17 0,-17-36 16,-1 19-16,1-19 15,0 1-15</inkml:trace>
  <inkml:trace contextRef="#ctx0" brushRef="#br0" timeOffset="49765.75">22119 9402 0,'0'-18'16,"-17"36"-16,17-1 16,-18 1-16,0-1 0,1 19 15,-1 17-15,0 0 0,1-1 16,-1 19-16,18-18 15,-18 0-15,18 17 0,0-17 16,18 0-16,0-17 16,-1 16-16,1-16 0,17-19 15,18 1-15,-18 0 0,1-18 16</inkml:trace>
  <inkml:trace contextRef="#ctx0" brushRef="#br0" timeOffset="50191.06">22454 9772 0,'0'0'0,"0"-53"15,0 35 1,0 1-16,18 17 16,0 0-1,-18 17-15,17 1 16,-17 0-16,0 17 0,0 0 15,0 0-15,0 1 16,0-1-16,0 0 0,-17 1 16,17-1-16,0 0 0,0-17 15,0-1-15,0 1 16,0 0-16,17-36 16,1 0-1,-18 1-15,17-18 0,1 17 16,0-35-16,-1 18 0,1-1 15,0 1-15,-18 0 16,35 0-16,-35 17 16,0 36-1,-18-1-15,1 1 0,17 17 16,-18-17-16,0 17 0,18 0 16,-17-17-16,17 0 15,0-1-15,0 1 0,17 0 16,1-18-16</inkml:trace>
  <inkml:trace contextRef="#ctx0" brushRef="#br0" timeOffset="50460.32">23089 9948 0,'0'0'0,"18"-17"15,0 17-15,-18-18 0,17 18 16,-17 18-1,0-1-15,0 1 0,0 0 16,0-1-16,-17 19 0,-19-19 16,19 18-16,-19 1 15,19-19-15,-1 1 0,0 17 16,1-17-16,-1-18 16,18 18-16,18-18 15,-1 0-15,1 0 0,17 0 16,-17-18-16,35 0 15,-18 18-15,0-17 0</inkml:trace>
  <inkml:trace contextRef="#ctx0" brushRef="#br0" timeOffset="50802.54">23671 9454 0,'0'0'0,"0"-17"0,18 17 16,0 0 0,-1 0-16,1 17 15,17-17-15,-17 18 16,-1 0-16,1 17 0,0-17 15,-1 17-15,-17 0 16,0 18-16,0 0 0,0 0 16,-17 0-16,-1 0 0,0 0 15,1 0-15,-1 17 16,1-17-16,-19-18 0,1 18 16,17-17-16,-17 16 15,17-34-15,1 17 0</inkml:trace>
  <inkml:trace contextRef="#ctx0" brushRef="#br0" timeOffset="51353.96">24994 9578 0,'0'0'0,"0"-35"16,-17 35-16,-1-18 16,0 18-1,1 18-15,-1 17 16,0-17-16,1 34 16,-18 1-16,17 0 0,0 18 15,-17-1-15,17 19 16,18-19-16,-17 1 0,17-1 15,17-17-15,1 0 0,17-18 16,1 1-16,16-19 16</inkml:trace>
  <inkml:trace contextRef="#ctx0" brushRef="#br0" timeOffset="51849.27">25400 9825 0,'-18'0'15,"1"17"1,17 1-16,0 17 0,-18 1 16,18-1-16,0 0 15,0 18-15,0-18 0,-18 18 16,18 0-16,0-17 0,0-1 15,0 0-15,-17 0 16,17 1-16,0-19 16,0-34-1,0-1 1,17-17-16,-17-1 0,0-16 16,0-1-16,0 0 15,18-18-15,-18 1 0,0-1 16,0-17-16,18 35 15,-18-18-15,17 18 0,1 18 16,0 0-16,-1 17 0,1 1 16,0 17-16,17 0 15,-18 17-15,19 1 0,-19 17 16,1 0-16,-18 1 0,0 17 16,-18-18-16,1 18 15,-19-18-15,19 0 0,-36 1 16,18-1-16,-1 0 15,1-17-15,17 0 0,-17-18 16,18 0-16</inkml:trace>
  <inkml:trace contextRef="#ctx0" brushRef="#br0" timeOffset="52363.18">25806 9966 0,'17'0'16,"1"0"-1,-18 18-15,18-18 16,-1 17-16,1 1 16,-18 0-16,0-1 15,-18 18-15,18-17 16,-17 17-16,-1-17 0,0 17 16,1 1-16,-1-19 0,0 18 15,1-17-15,17 0 16,0-1-16,17-17 15,1-17 1,17-1-16,-17 0 0,17-17 16,1 18-16,-19-36 0,18 17 15,-17 1-15,0 0 16,-1 17-16,-17 1 0,18-1 16,-18 36-1,0-1 1,0 18-16,0-17 0,0 17 15,18-17-15,-1 17 16,-17-17-16,18 0 0,17-1 16,-17 1-16</inkml:trace>
  <inkml:trace contextRef="#ctx0" brushRef="#br0" timeOffset="52770.59">26494 10213 0,'0'0'0,"17"-35"16,-17 17-16,18 18 16,-18-18-16,18 18 15,-18-17-15,17 17 0,1 0 16,-18 17-16,17 1 0,-17 0 16,0-1-1,0 1-15,0 0 16,-17 17-1,-1-35-15,1 17 0,-1-17 16,0 18-16,1-18 0,-1 0 16,0 0-16,36 18 31,0-18-15,-1 0-16,1 0 0,0 0 15,-1 17-15,1-17 0,-1 18 16,1 0-16,0-1 15,-1 1-15,-17 17 0,0-17 16,-17-1-16,-1 19 16,0-19-16,1 1 0,-18 0 15,-1-1-15,19 1 0,-19-18 16,19 0-16</inkml:trace>
  <inkml:trace contextRef="#ctx0" brushRef="#br0" timeOffset="53005.15">26617 9560 0,'0'0'0,"106"-123"16,-53 88-16,0 17 0,0 18 16,0 18-16,-18 17 0,18 18 15,0 0-15,-18 35 16,18 0-16,-18 0 0,0 0 15,-17 18-15,0-18 16,-18 1-16,0-1 0,-18 0 16,0-17-16,-17-1 0,0-17 15,-18 0-15</inkml:trace>
  <inkml:trace contextRef="#ctx0" brushRef="#br0" timeOffset="55108.91">2928 7691 0,'0'0'0,"0"-36"15,0 19-15,18-1 16,-1 0-16,1 1 31,-18 34-15,18 1-16,-18 0 0,17-1 15,1 19-15,-18-1 16,18 0-16,-1 0 0,-17 18 16,18-17-16,-18-1 15,17 0-15,-17 0 0,0-17 16,0 0-16,0-1 0,-17-34 16,17-19-1,-18 1-15,1 0 16,-1-36-16,0 18 15,18-17-15,-17-1 0,-1 1 16,18-1-16,0 1 16,0 17-16,18 0 0,-1 17 15,19 1-15,-19 0 0,18 17 16,1 1-16,-1 17 16,0 17-16,1 1 0,-19 17 15,1 18-15,-18 0 0,0 18 16,-35-1-16,17 1 15,-17-1-15,-1-17 0,1 0 16,17-18-16,1 1 16,-1-19-16</inkml:trace>
  <inkml:trace contextRef="#ctx0" brushRef="#br0" timeOffset="55384.77">3969 7426 0,'0'0'16,"-53"0"-16,35 0 16,1 0-16,-1 0 0,0 0 15,18-18 1,18 18-16,17-35 15,18 17-15,18-17 0,-1 0 16,18 0-16,1-1 16,16-17-16,-16 18 0,16 0 15,-16 0-15,-19 17 16</inkml:trace>
  <inkml:trace contextRef="#ctx0" brushRef="#br0" timeOffset="56249.13">5397 6368 0,'0'0'0,"-35"-36"15,35 19-15,0-1 0,0 0 16,-17 1-16,17-1 15,0 36 1,17-18-16,1 35 0,-18-17 16,17 17-16,1 0 15,17 1-15,-17 16 0,0-16 16,17-1-16,-17 0 16,-1 1-16,-17-19 0,18 1 15,-36-36 1,1-17-1,-1 17-15,-17-35 16,17 18-16,-17-18 0,-1 0 16,19 0-16,-18-17 15,17 17-15,0 18 0,1-18 16,17 17-16,0 1 16,17 17-16,1 1 0,17-1 15,0 1-15,18-19 0,0 19 16,0-1-16,0 0 15,0 1-15,-18-1 0,18 0 16,-17 18-16,-19 0 16,18-17-16,-17 17 0,0 0 15,-1 0-15,-17-18 0,18 18 16,0 0-16,-1 0 16,-17-17-16,18 17 0,-18 17 15,0 1 1,0-1-16,0 1 0,0 17 15,18 1-15,-18 17 16,17-1-16,1 1 0,17 18 16,0 0-16,1-1 15,17 18-15,-18-17 0,18-1 16,-18 1-16,0-1 0,1-17 16,-1 0-16,-17 0 0,-18-17 15,0-1-15,0 0 16,0 0-16,-18-17 0,0 0 15,1-1-15,-1 1 16,0 0-16,-17-18 0,17 0 16,1 0-16,-18 0 0,-1 0 15</inkml:trace>
  <inkml:trace contextRef="#ctx0" brushRef="#br0" timeOffset="56435.48">5944 6703 0,'0'0'16,"-17"0"-16,-1-18 0,18 0 15,18 1-15,-1-1 16,19 1-16,16-19 0,1 19 16,18-1-16,0-17 15,17 17-15,-18 0 0,1 1 16</inkml:trace>
  <inkml:trace contextRef="#ctx0" brushRef="#br0" timeOffset="56795.46">5486 8043 0,'-71'53'0,"142"-106"0,-318 212 15,194-141-15,18-1 16,-1 1-16,19-18 16,-1 18-16,53-36 15,1 0-15,16-17 16,19 0-16,17-18 15,36 0-15,34-35 0,1 17 16,35-17-16,-17 0 16,17 0-16,0 17 0,0-17 15,-36 35-15,1 0 16,-35 0-16,-1 0 0,-17 18 16,-35 0-16,-1 17 0,-17 0 15</inkml:trace>
  <inkml:trace contextRef="#ctx0" brushRef="#br0" timeOffset="57407.59">5891 8484 0,'0'0'0,"-17"0"0,-1 0 16,-17-17-1,17 17-15,1 0 16,34-18-1,18 18 1,71-35-16,-35 17 16,-1-17-16,19 17 15,-1-17-15,0 0 0,0 17 16,-17-17-16,-1 17 0,-17 0 16,-18 1-16,1-1 15,-19 1-15,1 17 0,0-18 16,-36 18-1,0 0-15,1 0 0,-19 0 16,-52 18 0,53-1-16,-18 1 0,0-1 15,0 1-15,18 0 0,0-1 16,-1-17-16,19 18 16,17 0-16,17-1 15,19-17-15,-19 0 16,1 18-16,17-18 15,1 18-15,-1-18 0,-18 17 16,19 18-16,-19 1 16,1-1-16,0 0 0,-1 18 15,-17 0-15,18 0 0,-18 0 16,0 0-16,18 0 16,-18-18-16</inkml:trace>
  <inkml:trace contextRef="#ctx0" brushRef="#br0" timeOffset="57850.51">7214 8572 0,'0'0'15,"0"-17"-15,0-1 0,-17 1 16,17-1-16,0 0 16,-18 18-16,0 18 15,18 17 1,-17-17-16,17 17 0,0 0 15,0 1-15,0-1 16,0 0-16,17 1 0,1-1 16,0-18-16,17 1 0,-17 0 15,34-18-15,-16 0 16,-1-18-16,0 0 0,1-17 16,-1 0-16,-17 0 15,-18-1-15,0 1 0,-18 0 16,-17-18-16,-18 18 0,17-1 15,-34-17-15,-1 18 16,18 17-16,-17 1 0</inkml:trace>
  <inkml:trace contextRef="#ctx0" brushRef="#br0" timeOffset="59964.89">11095 8784 0,'0'0'0,"17"18"16,-34-18 0,17 17-1,-18-17-15,18 18 0,0 0 16,0-1-16,0 19 15,0-19-15,0 19 16,0-1-16,18 0 0,-18 0 16,0-17-16,0 17 15,17 1-15,-17-19 0,18 1 16,0-18-16,-1 0 0,1-18 16,17 1-16,1-36 15,17 17-15,17-17 0,-17-17 16,18 17-16,-1 0 0,-17 18 15,0 0-15,-18-1 16</inkml:trace>
  <inkml:trace contextRef="#ctx0" brushRef="#br0" timeOffset="60391.03">11853 10248 0,'0'0'0,"-17"0"0,-1 0 16,18 18 0,-18-1-16,18 1 0,0 17 15,0 1-15,0-1 16,18 0-16,0 0 0,-1 1 16,1-19-16,17 1 0,18-18 15,-18 0-15,18-18 16,18 1-16,-1-36 0,19 0 15,-1-18-15,0-17 0,0 0 16,0 0-16,1 0 16,-19 17-16,1 0 0,-18 19 15,-18 16-15,-17 19 0,-1 17 16</inkml:trace>
  <inkml:trace contextRef="#ctx0" brushRef="#br0" timeOffset="61488.89">14676 10460 0,'0'17'63,"0"1"-48,17-18 1</inkml:trace>
  <inkml:trace contextRef="#ctx0" brushRef="#br0" timeOffset="64217.53">9243 7761 0,'0'0'0,"-18"-53"0,0 36 16,1 17-16,-1-18 0,1 18 16,-1 0-16,0 18 15,1-1-15,17 1 0,-18-1 16,0 19-16,18 17 0,0-18 16,-17 18-16,17 17 15,0-17-15,-18 0 0,18 18 16,0-18-16,0 0 15,18 0-15,-18-1 0,17-16 16,19-19-16,-19 1 0,19-18 16,-1 0-16,0-18 15,0-17-15,18 0 0,-17-18 16,-1 0-16,18 0 16,-18-17-16,0 17 0,1 0 15,-19-18-15,1 36 0,0-18 16,-1 18-16,1 17 15,-18 0-15,0 1 0,0 34 16,-18 1 0,1 0-16,17 17 0,-18 0 15,18 18-15,0 0 16,-18 18-16,18-1 0,0 18 16,18 1-16,-18-1 0,18 18 15,-18-18-15,17 18 16,1-18-16,-18 0 0,0-17 15,0-1-15,0-17 16,0 0-16,-18-18 0,1 0 16,-1-17-16,-17 0 0,17-18 15,0 0-15,-17-18 16,17 0-16,18-17 0,0-18 16,0-17-16,0-1 0,18 1 15,17-1-15,-17-17 16,17 17-16,1 1 0,-1-1 15,0 18-15,0 0 16,1 18-16,-19 0 0,19 17 16,-19 1-16,18-1 0,-35 0 15,18 1-15,0 17 16,-18-18-16,17 0 16,-17 36 15,0 0-16,0-1 1,0 1-16,18 0 16,-18-1-1,18-17-15,-1 18 0,1-18 16,0 0-16,-1 0 0,19-18 16,-1 1-16,-18-1 15,19 0-15,-1-17 0,0 0 16,1-18-16,-1 0 0,0 0 15,-17 0-15,-1 0 16,1 0-16,-18 0 0,0 0 16,-18 18-16,1 0 15,-1 17-15,-17 1 0,0-1 16,17 18-16,-17 0 0,17 0 16,0 18-16,18-1 15,0 1-15,18-1 16,0 1-16,-1 0 15,19 17-15,-1-17 0,0 17 16,0-17-16,18 17 16,-17-18-16,16 19 0,1-19 15,0 19-15,-17-19 0,-1 19 16,-17-1-16,-18-17 16,0 17-16,-18 0 0,-17 0 15,-1-17-15,-17 17 16,0-17-16,1 0 0,-1-1 15,-18 1-15,18-1 0,0-17 16</inkml:trace>
  <inkml:trace contextRef="#ctx0" brushRef="#br0" timeOffset="65520.42">9631 13123 0,'0'0'16,"-18"-53"-16,1 18 0,-1 0 16,0 0-16,1 17 0,-1 0 15,0 1-15,18-1 16,-17 18-16,-1 0 16,18 18-16,0-1 0,0 19 15,0-1-15,18 0 16,-18 18-16,0 0 0,0 0 15,0 0-15,17 0 16,-17 0-16,0-18 0,0 0 16,0-17-16,0-1 0,-17-17 15,17-17 1,0-18-16,-18-18 0,18 0 16,-18 0-16,18-35 15,0 17-15,-17-17 0,17 17 16,0 1-16,-18 17 0,18 0 15,0 18-15,0 17 16,18 18-16,-18 18 16,17 17-16,1 0 0,0 0 15,17 18-15,0-17 16,1 17-16,-1-1 0,0 1 16,18 0-16,-18-17 15,1-19-15,16 19 0,-16-36 16,-1 0-16,-17 0 0,17-36 15,-17 19-15,17-36 16,-17 17-16,-18-17 0,17 18 16,-17-18-16,0 18 15,-17 0-15,17-1 0,-18 19 16,0-1-16</inkml:trace>
  <inkml:trace contextRef="#ctx0" brushRef="#br0" timeOffset="65890.14">10636 12982 0,'0'0'0,"0"-17"0,0-1 0,-17 0 15,-1 18 1,0 0-16,-17 18 0,0-18 15,-1 35-15,1-17 0,0 17 16,17 0-16,-17 1 16,35 17-16,0-18 0,0 0 15,0 0-15,18 1 0,17-19 16,-17 1-16,17-18 16,53 0-16,-53-18 15,1-17-15,-1 0 16,0 0-16,-17-1 0,-18 1 15,0 0-15,0-18 16,-18 17-16,-17 1 0,0 0 16,-1 0-16,-17 17 0,0 0 15,1 18-15,16 0 16,-17 18-16</inkml:trace>
  <inkml:trace contextRef="#ctx0" brushRef="#br0" timeOffset="66411.62">11871 13106 0,'0'0'0,"-18"0"0,1-18 16,34 18-1,19 0 1,-1 0-16,0-18 16,18 18-16,18 0 0,-18 0 15,17-17-15,1 17 0,-18 0 16,-1 0-16,1 0 16,-17 0-16,-19 17 0</inkml:trace>
  <inkml:trace contextRef="#ctx0" brushRef="#br0" timeOffset="66581.57">11942 13406 0,'0'0'0,"0"35"0,35-35 16,0 0-16,0 0 0,36 0 15,-1 0-15,1 0 16,0-18-16,17 18 0,0-17 15,-17 17-15</inkml:trace>
  <inkml:trace contextRef="#ctx0" brushRef="#br0" timeOffset="68390.85">8572 9102 0,'-17'0'0,"17"17"46,-18-17-30,18 18-16,0 0 16,0 17-16,0-18 15,0 19-15,18-1 0,-18 0 16,17 18-16,-17 0 16,18 0-16,0 0 0,-18 0 15,17-18-15,-17 18 16,18-18-16,-18 1 0,18-1 15,-1-35-15,1 0 16,17-18-16,-17-17 16,17 0-16,0-18 0,1-18 15,17 1-15,0-18 0,17-18 16,1-35-16,17-1 16,18-16-16,35-19 0,0 1 15,35-18-15,1 18 16,-1-1-16,18 1 0,-18 17 15,-17 18-15,0 17 0,-36 1 16,-34 35-16,-1 0 16,-35 17-16,0 0 0,-36 19 15,19 16-15,-36 1 16,0 17-16</inkml:trace>
  <inkml:trace contextRef="#ctx0" brushRef="#br0" timeOffset="70986.5">3404 11430 0,'0'0'0,"0"-53"16,-17 35 0,17 1-16,-18-1 0,0 18 15,-17 0-15,17 0 0,-17 18 16,0 17-16,0-17 16,17 17-16,-17 18 0,17-18 15,0 18-15,18 0 16,0 18-16,18-19 0,0 19 15,-1-18-15,19 0 0,-1 0 16,0-18-16,18-17 16,0-18-16,18-18 0,-19-17 15,1 0-15,-17-18 16,17-18-16,-36 18 0,1-17 16,-18-1-16,0 0 0,-35 19 15,-1-19-15,1 18 16,-18 0-16,18 36 0,-18-19 15,0 36-15,0 0 16,18 18-16,0 17 0,17 0 16,0 1-16</inkml:trace>
  <inkml:trace contextRef="#ctx0" brushRef="#br0" timeOffset="71159.37">4163 11677 0,'0'0'0,"0"-18"31,-18 18-31,0 0 0,1 0 16,-1-17-16,1 17 0,17-18 16</inkml:trace>
  <inkml:trace contextRef="#ctx0" brushRef="#br0" timeOffset="71550.81">4745 10954 0,'0'0'16,"-18"-18"-16,-17 0 0,0 18 0,-18 0 15,-18 0-15,1 18 0,17 17 16,-18 1-16,18 17 15,18-1-15,0 1 0,17 0 16,18-17-16,0 17 0,18-36 16,-1 18-16,19-35 15,-1 0-15,-17 0 0,34-17 16,-16-1-16,-1-17 16,-17-18-16,17 18 0,-17-18 15,17 17-15,-35 1 16,17 0-16,1 0 0,-18 17 15,18 36-15,-18-1 16,17 19-16,1-1 16,0 18-16,-1 0 0,19 17 15,-19 1-15,18-1 0,1 19 16,-1-19-16,-17 18 16,17 0-16,18 1 0,-18-1 15,0-18-15</inkml:trace>
  <inkml:trace contextRef="#ctx0" brushRef="#br0" timeOffset="72653.73">5609 14411 0,'0'0'0,"-88"-35"15,35-1-15,-18 19 16,19-1-16,-1 18 0,0-18 16,0 18-16,18 0 0,-1 18 15,1-18-15,0 35 16,17-17-16,-35 70 15,36-35-15,-1 0 16,0 18-16,18-18 0,0-1 16,0 1-16,36 0 15,-1 0-15,0-18 0,18-17 16,0 0-16,17-18 0,-17-18 16,18 0-16,-18-17 0,0-18 15,0 0-15,-18 0 16,-17-17-16,-18-1 0,0 1 15,-18-1-15,-17 1 16,-18 17-16,-18 0 0,1 18 16,-1 17-16,1 18 0,-1 0 15,0 0-15,19 35 16,16-17-16,19 17 0,17 0 16</inkml:trace>
  <inkml:trace contextRef="#ctx0" brushRef="#br0" timeOffset="72834.48">6156 14446 0,'-18'-17'16,"-17"17"-1,17 0-15,-17 0 0,0 0 16,0 0-16,17 0 15,0 0-15</inkml:trace>
  <inkml:trace contextRef="#ctx0" brushRef="#br0" timeOffset="73313.57">6597 14041 0,'0'-18'15,"0"36"-15,0-54 0,0 19 0,0-1 16,-18 18-16,-17-18 16,17 18-16,1 0 0,-1 18 15,0-18-15,1 18 16,17-1-16,0 1 0,17 0 16,1-1-16,0 18 0,17-17 15,0 17-15,1 1 16,-1-1-16,18-17 0,0 17 15,0 0-15,0 0 0,-1 1 16,1-1-16,0 0 16,-17 1-16,-19-1 0,-17-18 15,-17 19-15,-1-1 16,-17-17-16,-18-1 0,17 1 16,-16-18-16,16 0 0,1-18 15,0-17-15,17 0 16,18-18-16,0-18 0,18 1 15,-1-1-15,19 1 16,-19-1-16,19 18 0,-19-17 16,-17 34-16,18 1 0,-18 17 15,0 1-15,-18-1 16,1 18-16,-1-18 0,-17 18 16,-1 0-16,1 0 15,0 0-15,-18 0 0,0 0 16,0 0-16</inkml:trace>
  <inkml:trace contextRef="#ctx0" brushRef="#br0" timeOffset="76799.28">5503 11060 0,'0'-18'0,"0"0"16,0 1 15,0-1 0,18 36 48,0-1-79,-1-17 15,-17 18-15,18 0 0,0-1 16,-18 1-16,17 17 15,-17-17-15,18-1 0,-18 19 16,17-19-16,-17 1 16,0 0-16,18-1 0,-18 1 15,0 0 1,18-18-16,-1 0 47,-17-18-32,18 18-15,-18-18 16,18 18 0,-1-17-16,1-1 15,0 0 1,-1 1 0,-17 34 77,18-17-61,-18-17-17,17-1-15,1 0 16,0-17-16,17 0 0,0-18 15,36 0-15,-1-35 16,1 17-16,35-17 0,17 0 16,1 0-16,-1-1 0,1 1 15,-1 0-15,1 0 16,-19 17-16,-16 18 0,-1-17 16,-18 35-16,-34-1 15,17 1-15,-36 17 0,1 1 16,0-1-16,-18 36 31,0-1-15,-18-17-16,18 18 15,0 0-15,-18-1 0,18 1 16,-17 0-16,-1-1 16,0-17-1</inkml:trace>
  <inkml:trace contextRef="#ctx0" brushRef="#br0" timeOffset="86606.38">14887 12241 0,'0'0'0,"0"18"47,0 0-31,18-1-16,-18 19 0,0-1 15,0 0-15,17 0 0,-17 1 16,0 17-16,0-18 16,0 18-16,0-18 0,0 0 15,-17 1-15,17-19 16,0 19-16,0-19 0,-18-17 15,18 18-15,-17-36 16,17 1-16,0-1 16,-18-17-16,18-1 0,-18-17 15,18 1-15,0-19 16,0 18-16,0-18 0,0 1 16,0 17-16,18 0 0,0 18 15,-1 0-15,1-1 16,-1 19-16,1 17 0,17 0 15,1 0-15,-1 0 16,0 17-16,1 1 0,-1 17 16,0 0-16,0 1 0,-17-1 15,0 18-15,-1-18 16,-17 18-16,0 0 0,-17 0 16,-1-18-16,0 1 15,-17 16-15,17-34 0,-17 17 16,0 1-16,0-19 0,-1-17 15,1 18-15,0-18 16,-18-18-16,35 1 16</inkml:trace>
  <inkml:trace contextRef="#ctx0" brushRef="#br0" timeOffset="87285.89">15734 12435 0,'-18'0'15,"1"0"-15,17 18 31,0 0-31,0-1 16,17-17-16,1 18 16,0-18-16,-1 0 15,1-18-15,-1 1 16,1-1-16,0 0 16,-18 1-16,0-19 0,0 19 15,0-1-15,-18 1 0,0-1 16,1 18-16,-1 0 15,-17 18-15,17-1 0,-17 18 16,17 1-16,18-1 16,0 18-16,0-18 0,0 53 15,36-52-15,-19-19 16,19 1-16,-1 0 16,0-18-16,0 0 0,18-18 15,0 0-15,-18-17 16,18 0-16,-17-18 0,-19 18 15,19-18-15,-19 0 0,1 0 16,-18 0-16,0 18 16,0-1-16,0 1 0,0 17 15,17 18 1,1 18 0,17 0-16,1 17 15,-1-17-15,18-1 16,0 19-16,0-19 0,0 18 15,0-17-15,-18 17 0,-18-17 16,1 17-16,-18-17 16,-18 17-16,-17-17 0,-18 17 15,0-17-15,-17 17 16,-1-17-16,1-1 0,-1 1 16,1 0-16</inkml:trace>
  <inkml:trace contextRef="#ctx0" brushRef="#br0" timeOffset="89404.54">15046 13864 0,'0'-17'47,"0"-1"-16,18 18 0,-1 18-15,-17-1-16,18 1 0,0 17 15,-18 0-15,17 18 0,1-17 16,-1 34-16,-17-17 16,0 18-16,0-19 0,0 19 15,0-18-15,0 0 0,-17 0 16,17-18-16,0-17 16,-18-1-16,1-52 15,17 0-15,-18-18 16,18 0-16,-18-35 0,18 0 15,0-1-15,0-16 0,18-1 16,-18 18-16,18-1 16,-1 19-16,1 17 0,17 18 15,-17-1-15,17 36 16,-17 0-16,17 0 0,-17 36 16,-1-1-16,1 0 0,-18 18 15,0 0-15,0 0 16,-18 17-16,1-17 0,-1 0 15,-17 0-15,17 0 16,-17-18-16,-1 1 0,1-1 16,18-17-16,-1-18 0,-17 0 15,17 0-15,18-18 16,-18 0-16,18-17 0,0 0 16,18 17-16,0-17 15,-1 17-15,19 1 0,-1 17 16,0 0-16,0 17 0,18 1 15,-17 17-15,16-17 16,1 17-16,0 0 0,0 1 16,0-1-16,18 18 15,-1-18-15,1 0 0,17 1 16,0-1-16,18 0 0,0-17 16</inkml:trace>
  <inkml:trace contextRef="#ctx0" brushRef="#br0" timeOffset="91094.36">15522 15452 0,'0'0'16,"-17"-53"-16,17 35 16,0 0-16,-18 1 0,18-1 15,0 1-15,0-1 16,-18 18-16,18 18 15,0-1-15,0 18 16,0 1-16,18-1 16,-18 0-16,0 18 0,18 0 15,-18 18-15,0-18 0,0 0 16,0 17-16,17-35 16,-17 18-16,0-17 0,0-1 15,0-18-15,-17-17 16,17-17-16,-18-18 15,18-18-15,-18 0 0,1-18 16,-1-17-16,0 0 16,1 17-16,17-17 0,-18 17 15,18 19-15,0 16 16,0 19-16,0-1 16,18 36-16,-1 17 0,1-17 15,0 34-15,17 1 16,0 0-16,0 0 0,1 0 15,-1-18-15,18 18 16,-18-17-16,1-1 0,16-17 16,-16-18-16,-1 0 0,0-18 15,-17-17-15,0-18 16,17 0-16,-35-18 0,17 1 16,-17-19-16,0 19 15,-17-18-15,17 35 0,-18-18 16,1 36-16,-19 0 0,19 35 15,-1 0-15,0 17 16,1 19-16</inkml:trace>
  <inkml:trace contextRef="#ctx0" brushRef="#br0" timeOffset="92959.21">15787 16510 0,'0'-18'0,"0"-17"15,0 17-15,0 1 16,0-1-16,17 18 0,1 18 16,-18-1-16,0 19 15,0-1-15,18 0 16,-18 18-16,0-18 0,0 18 15,-18 0-15,18-17 16,-18 16-16,18 1 0,-17-17 16,17-1-16,-18 0 0,18-17 15,-17 0-15,17-1 16,-18-17-16,18-17 16,0-19-1,18 19-15,-1-1 0,-17-17 16,18 17-16,-1 0 0,1 1 15,0 17-15,-1 0 16,19 0-16,-1 17 16,-17 1-16,17 0 15,0-18-15,0 17 0,18 1 16,-17-18-16,16 0 0,1 0 16,0 0-16,0-18 15,0 1-15,-18-1 0,1-17 16,17-1-16,-36 1 15,19 0-15,-19 0 0</inkml:trace>
  <inkml:trace contextRef="#ctx0" brushRef="#br0" timeOffset="93614.88">16686 16369 0,'0'0'0,"0"-18"15,0 1-15,0-1 0,-17 18 16,17 18 0,0-1-16,0 19 15,0-1-15,0 0 16,17 0-16,-17 18 0,0-17 15,0 52 1,0-53-16,18 0 0,-18 1 16,0-19-16,0 1 0,-18-36 15,1-35 1,17 0 0,-18 0-16,0-17 0,1-1 15,-1-17-15,-17 0 16,17 0-16,18-18 0,-17 35 15,17-17-15,0 35 0,17 18 16,1 0-16,17 35 16,-17 0-16,17 17 0,0 1 15,1 17-15,-1 1 16,0-1-16,-17 18 0,-1 0 16,1 0-16,-18-18 0,0 18 15,-18 0-15,-17-18 16,18 0-16,-19 1 0,-17-1 15,18-18-15,0-17 16,-18 0-16,18 0 0,-1-35 16,1 18-16,17-19 0,18 1 15,0 17-15,18-17 16,0 17-16,17 1 0,0 17 16,18 17-16,0 1 0,0 0 15,18 17-15,-1-17 16,18 17-16,1 0 0,-1 0 15,0 1-15,18-1 16,-18-17-16,0-1 0,0 1 16,1 0-16</inkml:trace>
  <inkml:trace contextRef="#ctx0" brushRef="#br0" timeOffset="95239.6">17321 12153 0,'0'0'0,"-17"-17"16,17-1-16,-18 18 15,18-18-15,0 1 0,0-1 16,-18 0-16,18 1 16,0-1-16,0 0 0,0 1 15,0-1-15,18-17 0,0 17 16,-1-17-16,19 0 15,-1 17-15,18-17 0,-18-1 16,36 1-16,-18 0 16,17 0-16,1-1 0,-18 19 15,0-1-15,-1 18 0,1 0 16,-35 0-16,17 35 16,-17 1-16,-18-1 0,0 35 15,0 1-15,0 17 16,-18 18-16,1 0 0,-1 17 15,0 1-15,1-1 0,-1 1 16,18 17-16,0 106 16,18-106-16,-1-18 15,19 1-15,-19-18 0,36 0 16,-18-18-16,18-18 16,18-17-16,-18 0 0,17-35 15,-17-18-15,0 0 16,18-18-16,-18-17 0,-18-18 15,18 0-15,-35 0 16,-1-17-16,1 17 0,-18 17 16,-18-17-16,1 18 0,-19 18 15,1-1-15,-18 18 16,18 18-16,-18 17 0,18 18 16,-1 0-16,19 17 15,-1 18-15,18 18 0,0 0 16,18 18-16,-18 17 0,35 0 15,0 18-15,1-1 16,16-17-16,1 18 0,-17 0 16,17 0-16,-1-1 15,-16-17-15,-1 1 0,0-19 16,-17 1-16,-18-1 16,0-17-16,-18-18 0,1-17 15,-19-1-15,1 1 0,0-36 16,-18 18-16,0-18 0,0-17 15,0-1-15,0-17 16,-17 0-16,17 0 0,-18 0 16,18-17-16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12T03:25:16.57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15205 935 0,'0'0'16,"-18"-18"-16,18 1 15,18-1 1,-18 0 15,17 18-31,-17 18 47,0 0-31,0-1-16,-17 1 0,17-1 15,0 1-15,-18 17 0,18-17 0,0 17 16,-18 1-16,18 17 16,-17-18-16,17 18 0,-18 0 15,18 0-15,-17-1 16,17 1-16,0-17 0,-18 17 16,18-36-16,0 18 0,0-17 15,0-36 1,18 1-1,-18-1 1,0 1-16,17-1 0,-17 0 16,18 18-16,-1 0 15,1 18 1,0 0-16,-1-18 0,1 17 16,17 1-16,-17-1 0,17 1 15,-17-18-15,17 18 16,0-1-16,1-17 0,-19 0 15,19 0-15,-19 0 16,18 0-16,-17-17 0,0 17 16,-1-18-16</inkml:trace>
  <inkml:trace contextRef="#ctx0" brushRef="#br0" timeOffset="340.98">15804 1358 0,'0'0'0,"18"-35"0,-18 17 15,0 1-15,0-1 16,-18 18-16,18-18 16,-17 18-16,-1 0 15,18 18-15,-17 0 16,-1-1-16,18 1 0,-18 17 16,18 0-16,0 1 15,0-19-15,18 19 0,-18-1 16,18-17-16,17-1 15,-18 1-15,19-18 0,-1 0 16,0 0-16,1 0 16,-1-18-16,0-17 0,-17 17 15,-1-17-15,1 17 0,-18-17 16,0 0-16,-18 0 16,1-1-16,-1 19 0,0-1 15,-17 0-15,18 1 0,-19 17 16,19 17-16,-1-17 15,0 18-15</inkml:trace>
  <inkml:trace contextRef="#ctx0" brushRef="#br0" timeOffset="951.18">16369 1305 0,'0'0'15,"35"-35"-15,-17 17 0,-1 1 0,-17-1 0,0 0 16,0 1-16,-17 17 15,-1 0-15,1 0 0,-19 0 16,19 17-16,-1 1 16,-17 0-16,17-1 0,0 19 15,1-1-15,-1-17 0,18 17 16,0-18-16,18 1 16,-1 0-16,1-18 0,17 0 15,18-36 1,-17 19-16,-19-1 0,18 1 15,-17-1-15,0 0 0,-18 1 16,0-1-16,17 18 16,-17 18-16,0 17 15,0 0-15,0 0 16,0 18-16,18 0 0,-18 18 16,18-1-16,-18 1 0,0 0 15,0-1-15,0 1 16,0-18-16,-18-1 0,0-16 15,18-1-15,-17-17 0,-1-1 16,0-17-16,1 0 16,17-17-16,-18-1 0,18-17 15,0-18-15,18 0 16,-1 0-16,1 0 0,0-17 16,17 17-16,0-18 0,18 0 15,-18 19-15,18-1 16,-17 0-16,-1 17 15,0 19-15,-17-1 0,-1 1 16,1 17-16,0 0 0,-18 17 16,17 18-16,-17-17 0,0 17 15,0 18-15,0-17 16,-17 16-16,17-16 0,0-1 16,0 0-16,0-17 0,0 0 15,0-1-15,17-17 16</inkml:trace>
  <inkml:trace contextRef="#ctx0" brushRef="#br0" timeOffset="1083.06">16951 1111 0,'-18'-17'0,"36"34"16,-36-52-16,1 35 0,17 18 46</inkml:trace>
  <inkml:trace contextRef="#ctx0" brushRef="#br0" timeOffset="1617.26">17392 1164 0,'0'0'0,"-18"-17"15,1 17-15,-1-18 0,0 18 0,-17 0 16,17 0-16,-17 0 0,0 0 0,17 0 15,-17 0-15,17 0 0,1 0 0,-1 18 16,0-18-16,18 17 0,-17-17 16,17 18-16,17-1 15,1 1-15,17 0 16,-17-1-16,35 1 16,-18 0-16,0-1 0,1 1 15,17 17-15,-18-17 0,0-1 16,-17 19-16,-1-1 15,1 0-15,-18 1 0,0-1 16,-18 0-16,1 0 16,-18 1-16,17-19 0,-17 1 15,-1-18-15,19 0 16,-1 0-16,0-18 0,18 1 16,0-19-16,18-17 0,17 1 15,1-19-15,-1 18 0,0-17 0,18 17 16,-18 0-16,1 0 0,-19 18 0,19-1 15,-19 1-15,19 17 0,-19 18 0,1-17 16,-1 17-16,19 0 16,-36 17-16,17-17 0,-17 18 15,18 17-15,-18-17 16,0 17-16,0 0 0,0 18 16,0 0-16,0-17 15,-18 16-15,18 1 0,0 0 16,0-17-16,-17-1 0,17-18 15,0 19-15,0-19 16</inkml:trace>
  <inkml:trace contextRef="#ctx0" brushRef="#br0" timeOffset="1953.55">17568 1464 0,'0'0'0,"-35"-35"16,35 17-16,0 0 0,0 1 15,18-1-15,17 18 16,-17 0-16,35-17 0,-18 17 16,0-18-16,18 18 15,0-18-15,-18 18 0,18-17 16,-18 17-16,1-18 16,-19 18-16,1-18 0,0 18 15,-1-17-15,-17-1 16,0 0-16,0 36 47,0 0-47,0-1 15,0 19-15,0-1 0,0-17 16,18 17-16,-18 0 16,17 36-1,-17-36-15,0-17 0,18-1 16,-18 1-16</inkml:trace>
  <inkml:trace contextRef="#ctx0" brushRef="#br0" timeOffset="2102.55">18080 1023 0,'0'0'0,"0"-18"0,0 1 15,0-1-15,0 36 31,17-18-31,-17 17 16,18 1-16</inkml:trace>
  <inkml:trace contextRef="#ctx0" brushRef="#br0" timeOffset="2418.02">18644 1111 0,'0'0'0,"18"0"0,-18-17 0,0-1 16,-18 0-16,1 18 15,-1 0-15,0 0 0,1 0 16,-1 18-16,-17-18 0,17 18 0,1-1 16,-1 1-16,0 0 15,18 17-15,-17-18 0,-1 19 16,18 17-16,0-18 16,0 0-16,0 18 0,0-18 15,18 1-15,-1-1 0,1 0 16,17-17-16,0-1 15,1 1-15,-1-18 0,0 0 16,18 0-16,-18 0 16,1-18-16,-1 1 0,0-1 15,-17 18-15,0-17 16,-18-1-16,0 0 0,-18 1 16</inkml:trace>
  <inkml:trace contextRef="#ctx0" brushRef="#br0" timeOffset="7833.64">2805 582 0,'-18'18'47,"18"-1"47,0 1-63,0 0-31,0-1 16,0 1-16,0 0 0,-18-1 16,18 1-16,0-1 0,0 1 15,-17 0-15,17 17 0,0-17 0,-18-1 16,18 1-16,0 0 0,0-1 15,0 1-15,0-1 16,18-17-16,-18 18 0,17-18 16,1 0-16,-18-18 0,18 18 15,-1 0-15,1-17 0,-1-1 0,1 18 16,35-53-16,-35 53 16,-1-17-16,1-1 0,0 0 0,-18 1 15,17-1-15,-17 0 0,18 1 16,-36 34-1,1 1 1,17 0-16,0-1 0,0 1 0,-18 0 16,18-1-16,0 1 0,0 17 15,0-17-15,0 17 0,18-17 0,-18 17 16,0-17-16,17-1 0,-17 1 0,18 0 16,-18-1-16,18 1 0,-18 0 0,17-1 15,1 1 1</inkml:trace>
  <inkml:trace contextRef="#ctx0" brushRef="#br0" timeOffset="8609.58">3863 811 0,'-18'0'15,"36"0"32,0 0-31,34 0-16,-34 0 16,17 0-16,-17 0 0,17 0 0,-17 0 15,17 0-15,-17 0 0,17 0 0,-17 0 16,17 0-16,-17 0 0,-1 0 0,1-17 15,0 17-15,-1 0 16</inkml:trace>
  <inkml:trace contextRef="#ctx0" brushRef="#br0" timeOffset="9129.84">4833 653 0,'0'0'0,"-18"0"15,18-18 1,-17 36 15,17-1-15,-18 1-16,18 0 15,-18-1-15,18 1 0,0-1 16,-17 1-16,17 0 0,-18-1 16,18 1-16,0 0 15,18-18-15,-18 17 0,17-17 16,1 0-16,0-17 15,-1-1-15,1 18 0,0-18 16,-1 18-16,-17-17 0,18-1 0,0 0 16,-1 1-16,-17-1 15,0 1-15,0 34 32,0 1-17,0-1-15,0 1 0,-17 0 16,17-1-16,0 19 0,-18-19 15,18 1-15,0 0 0,0-1 16,0 1-16,0-1 16,18-17-16,-18 18 0,17-18 15</inkml:trace>
  <inkml:trace contextRef="#ctx0" brushRef="#br0" timeOffset="9468.79">5274 688 0,'0'0'0,"-18"0"16,1 0-16,-1 0 0,0 18 15,1-18-15,-1 17 16,1-17-16,-1 18 0,0-1 0,1 1 16,-1 0-16,18-1 0,-18 1 0,18 0 15,0-1-15,0 1 0,0 0 0,0-1 16,18 1-16,0-1 0,-1-17 15,1 0-15,17 18 0,-17-18 0,17 0 16,0 0-16,-17-18 0,17 18 0,-17 0 16,0-17-16,-1-1 0,1 18 0,-1-17 15,-17-1-15,0 0 0,-17 1 16,17-1-16,-18 0 0,1 18 16,-1-17-16,-17-1 0,17 18 0,-17-18 0,17 18 15,-17 0-15,17 0 0,-17 0 16,17 0-16,-17 18 0,17-18 0,1 18 15,-19-1-15,19 1 0</inkml:trace>
  <inkml:trace contextRef="#ctx0" brushRef="#br0" timeOffset="28272.09">7267 1147 0,'0'-18'16,"0"0"-16,-17 18 31,17 18-31,-18-18 0,18 18 16,-18-1-16,18 1 16,-17-1-16,17 1 0,-18 17 15,18-17-15,-18 17 0,1 1 16,17-1-16,-18-18 15,0 19-15,18-19 0,-17 1 16,17 0-16,-18-1 0,18-34 47,0-1-31,18 18-16,-18-18 0,17 1 15,1 17 16,0 17 16,-1-17-31,-17 18 0,18-18-16,0 0 0,-1 0 15,19 0 1,-36 18-16,35-18 0,-18 0 15,1 0-15,0-18 0,17 18 16,-17-18-16,-1 18 16,19-17-16,-19 17 0,1-18 15,0 0 1</inkml:trace>
  <inkml:trace contextRef="#ctx0" brushRef="#br0" timeOffset="28950.01">7673 1182 0,'0'0'0,"0"-18"0,18 1 16,-18-1-1,0 36 1,0-1-1,-18 1 1,18-1-16,0 1 0,0 0 16,-18 17-16,18 0 0,0 1 15,-17-1-15,17-18 16,0 19-16,0-1 0,0-17 16,0-1-16,0 1 15,0-36 1,0 1-16,0-1 0,0-17 15,0-1-15,53-87 16,-53 88-16,17-18 0,1 18 16,-1 17-16,1-17 0,17 17 0,-17 0 15,0 1-15,-1 17 0,1-18 0,0 18 16,-1 0-16,1 0 0,-1 0 0,1 0 16,-18 18-16,0-1 0,0 1 15,0 0-15,-18-1 16,1 1-16,-1 17 15,1-17-15,-1-1 0,-17 1 16,-1 0-16,1-1 16,17 1-16,-17 0 0,18-18 15,-19 0-15,19-18 16,-1 18-16,18-18 16,0 1-16,0-1 0,0 0 15,18 18-15,-1 0 16,1 18-1,0 0-15,-1-1 0,1 1 16,17 17-16,-17 1 16,17-19-16,0 36 0,1-18 15,-1 1-15,0-1 16,0-17-16,18 17 0,-17-18 16,-1-17-16,0 0 0,-17 0 15,17-17-15,-17-1 16,17 1-16</inkml:trace>
  <inkml:trace contextRef="#ctx0" brushRef="#br0" timeOffset="33351.39">19950 1005 0,'-18'-17'0,"36"34"0,-36-52 16,18 17-16,0 1 0,18-18 15,-18 17-15,0 36 16,0-1-1,0 1-15,0-1 0,0 1 0,0 0 16,0-1-16,0 1 0,0 17 0,0-17 16,0 17-16,0 1 15,-18-19-15,18 18 0,-18 1 16,18-1-16,-17 18 0,17-35 16,-18 17-16,18 0 15,-18-17-15,1-1 16,17-34-1,-18-1-15,18 0 0,0-17 16,0 0-16,0 0 0,0-18 0,-18 0 16,18 0-16,0 18 0,0-18 0,18 0 15,-18 17-15,18 1 0,-1 0 0,1 0 16,0 17-16,-1-17 0,1 17 0,0 0 16,-1 1-16,18-1 0,-17 18 0,0-17 15,17-1-15,-17 18 0,-1 0 0,1 0 16,0 18-16,-1-1 0,1 1 0,-18-1 15,0 1-15,0 0 0,0 17 16,0 0-16,-18 1 0,1-19 0,-1 18 16,0 1-16,-17-1 0,0 0 0,17-17 15,-17 17-15,0-17 0,-1 0 16,1-1-16,17-17 0,-17 18 16,17-18-16,1 0 0,-1 0 0,1-18 15,17 1-15,0-1 0,17 0 16,1 1-16,-18-19 0,17 19 0,1-1 15,0 18-15,-1-18 0,1 18 0,0-17 16,-1 17-16,1 0 0,0 17 0,-1-17 16,1 18-16,-1 0 0,1-1 15,0 1-15,-1 0 0,1 17 16,0 0-16,-1-17 0,19 35 16,-19-18-16,19 0 0,-1 18 15,0-18-15,18 18 16,-18-35-16,1 17 0,-1-17 15,0 0-15,0-18 16</inkml:trace>
  <inkml:trace contextRef="#ctx0" brushRef="#br0" timeOffset="33756.22">20743 1147 0,'0'0'0,"0"-18"0,-35 18 16,17 0-16,1 0 0,-1 0 15,18 18-15,-18-18 0,1 17 16,-1 18 0,18-17-16,0 0 0,0-1 15,35 36 1,-17-17-16,0-19 0,17-17 16,-17 18-16,-1-18 0,19-18 15,-19 18-15,1-17 16,-18-1-16,18-17 0,-18 17 0,0-35 15,0 18-15,-18 17 0,0 18 16,1-17-16,-1 17 0,0 0 0,1 0 16,-1 0-16,-17 0 0,17 17 15,-17 1-15,17-1 0,1 19 16,-1-1-16,0 0 0,18 1 16,0 16-16,0-16 15,0 17-15,36-18 0,-19 0 16,18-17-16,18 17 15,-17-35-15,17 0 0,0 0 16,-1-18-16,1 1 0,0-18 16,0 17-16,-18-17 15</inkml:trace>
  <inkml:trace contextRef="#ctx0" brushRef="#br0" timeOffset="35940.72">21272 1288 0,'0'0'0,"0"-18"16,-17 0-1,-1 18 1,1 0-16,-1 18 16,0 0-16,1-18 0,-1 35 15,0-17-15,18-1 0,-17 18 16,17 1-16,-18-1 16,18-17-16,0 17 0,18-17 15,-18 17-15,17-35 16,1 17-16,0-17 0,-1-17 15,1 17-15,17-18 0,-17-17 16,-1 0-16,19-1 16,-19 1-16,-17 0 0,18 17 15,-18-17-15,0 17 0,0 36 32,-18 17-32,18 0 0,-17 18 15,17 0-15,0 18 16,0-1-16,0 19 0,0-19 15,0 18-15,0-17 16,0 17-16,-18-17 0,18-1 16,-18-17-16,1-18 0,-1 18 15,1-35-15,-19 0 16,19-1-16,-1-17 0,18-17 16,-18-1-16,18-17 0,0-18 15,0-18-15,18 1 16,17-1-16,1-17 0,-1 17 15,18-17-15,0 0 16,0 17-16,0 1 0,-1 17 16,1-18-16,-17 18 0,-1-17 15,0 35-15,-17-18 0,-1 0 0,-17 18 0,18 17 16,-18-17-16,0 17 0,0 0 16,-18 18-16,1 0 15,-1 0-15,1 0 0,-1 0 0,0 18 16,1 0-16,-1-1 0,0 1 15,1 17-15,17-17 16,-18-1-16,18 19 16,0-19-16,18 19 0,-1-1 15,1-17-15,17-1 0,1 1 16,-1-1-16,0-17 16,-17 0-16,17 0 0,0 0 15,-17 0-15,17-17 16,-35-1-16,18 1 0,-18-1 15,0 0-15,0 1 16,-18-1-16,1 0 16,-1 18-16,0 18 15,1 0-15,17-1 16,-18 1-16,18 0 0,-18 17 16,18 0-16,0-17 0,18 17 15,0 0-15,-1-17 16,19 0-16,-1-18 0,0 17 15,0-17-15,18 0 16,0-17-16,-17-1 0,16 0 16,-16-17-16,-1 0 0,0-1 15,1 1-15,-19 0 0,1-18 16,-18 18-16,0-1 0,0 1 0,0 0 16,0 17-16,-18 1 0,18-1 0,-17 18 15,-1-18-15,0 18 0,1 0 0,-1 0 16,0 18-16,1 0 0,17-1 15,-18 1-15,18 0 16,0-1-16,0 18 16,18-17-16,-1 0 0,1-1 15,0 1-15,-1 0 16,1-1-16,0 1 0,17 0 16,-18-18-16,1 0 0,0 0 15,-1 0-15,1 0 16,0-18-16,-18 0 0,17 18 15,1-17-15,0-1 16,-18 36 15,17-18-31,-17 17 16,18 1-16,-18 0 16,17-18-16,-17 17 0,18 1 15,0-18-15,-18 17 16,17 1-16,1-18 0,0 0 15,-1 0-15,1 0 16,0 0-16,-1 0 0,1-18 16,0 18-16,-1-17 15,1-1-15,-18-17 0,0 17 0,17-17 16,-17 17-16,0-17 0,0 0 16,-17 17-16,17-17 0,0 17 0,-18 1 15,18-1-15,-17 0 0,-1 1 0,18-1 16,-18 0-16,1 18 15,17-17-15,17 17 32,1 17-32,0-17 15,-18 18-15,17-18 0,1 18 16,-1-1-16,1 1 0,0 0 16,-1-1-16,1 1 15,-18 0-15,18-1 0,-1 1 16,-17 17-16,18-17 15,-18 17-15,0-17 0,0 17 16,0-17-16,-18 17 0,1-18 16,-1 1-16,0-18 15,-17 18-15,17-18 0,1 0 16,-1 0-16,18-18 16,-17 0-16,17 1 0,17-1 15,1-17-15,-1 0 0,1 17 16,17-17-16,-17 17 0,17 0 0,-17 18 15,17-17-15,-17 17 0,-1 0 0,1 0 16,0 0-16,17 0 0,-17 0 16,-1 0-16,1 17 0,0-17 15,-1 18-15,18 0 16,-17-1-16,0-17 0,17 18 16,-17 0-16,-1-18 0,1 0 15,0 0-15,-1-18 16,1 18-16,0-18 0,-18 1 0,17-1 15,-17-17-15,0 17 0,0-17 0,0 17 16,0-17-16,0 17 0,-17 1 0,17-1 16,-18 0-16,18 1 0,-18-1 15,1 18-15,17-18 0,-18 18 0,0 0 16,1 18-16,-1-18 0,18 18 16,-18-18-16,18 17 0,0 1 0,-17 0 15,17-1-15,0 1 0,0 0 0,17-1 16,-17 1-16,0 0 15,18-18-15,0 17 0,-18 1 16,17-1-16,1 1 16,0-18-16,-1 18 0,1-1 15,0 1-15,-18 0 0,17-1 16,1-17-16,-18 18 0,0 0 16,0-1-16,0 1 15,0-1-15,-18 1 0,1 0 16,-1-1-16,0-17 15,1 18-15,-19-18 0,19 0 16,-1 0-16,0 0 0,1 0 16,-1-18-16,18 1 15,0-19-15,18 19 0,-1-18 16,19-1-16,-1 1 0,-17 17 16,17 1-16,0-19 0,0 36 0,-17-17 15,17 17-15,-17 0 0,0 0 16,17 0-16,-17 0 0,-1 0 0,1 0 15,-18 17-15,17-17 16,-17 18-16,18 0 0,-18-1 16,0 19-16,0-1 15,18-17-15,-18 17 0,0 0 16,17 0-16,-17 1 0,18-19 16,-18 1-16,0 0 15,0-1-15,18-17 0</inkml:trace>
  <inkml:trace contextRef="#ctx0" brushRef="#br0" timeOffset="36097.82">23795 952 0,'0'0'0,"0"-17"16,-18-1-16,1 18 15,17-17-15,-18 34 16,18 1-1,18-1-15,-18 1 16</inkml:trace>
  <inkml:trace contextRef="#ctx0" brushRef="#br0" timeOffset="36424.39">24095 1199 0,'0'0'0,"17"0"0,1-35 16,-18 18-1,-18 17-15,1 0 16,-1 0-16,0 0 0,1 0 16,-1 17-16,1 1 0,-1-1 15,0 1-15,1 17 0,17 1 16,0-1-16,0 0 16,0 0-16,0-17 0,17 17 15,1-17-15,17 17 16,0-35-16,1 18 0,-1-18 15,0-18-15,1 18 16,-1-17-16,-18-19 0,1 19 16,0-19-16,-18 1 0,0 0 15,-18 0-15,18-1 0,-35 19 0,17-1 16,-17 0-16,17 1 0,-17 17 16,17 0-16,-17 0 0</inkml:trace>
  <inkml:trace contextRef="#ctx0" brushRef="#br0" timeOffset="36849.33">24518 1217 0,'0'0'0,"35"-18"0,1-34 16,-36 34-16,17 18 15,-17-18-15,0 36 16,18-18-1,-18 18-15,0-1 16,18 18-16,-18-17 0,0 17 16,0 1-16,0-1 15,0 0-15,0 0 0,0-17 16,0 0-16,0-1 16,0 1-16,0-36 15,0 1-15,0-1 16,0 0-16,0-17 15,0-18-15,17 18 0,-17 0 0,18-1 0,-1 1 16,19 0-16,-19 0 0,19 17 0,-19 0 16,19 18-16,-19-17 0,18 17 0,-17 0 15,0 17-15,17 1 0,-17-18 16,17 18-16,-17 17 0,-1-17 16,1-1-16,-18 18 0,17 1 15,-17 17-15,0-18 16,-17 18-16,17-18 0,-18 18 15,1-18-15,-1 1 16</inkml:trace>
  <inkml:trace contextRef="#ctx0" brushRef="#br0" timeOffset="40852.6">25488 776 0,'0'-18'31,"0"1"0,0-1-15,18 18-1,-1-17-15,1 17 16,0-18-16,-1 18 0,1 0 16,0-18-16,-1 18 15,1 0-15,0 0 0,-1 0 16,1 0-16,-1 0 0,1 0 0,0 0 15,-1 0-15,1 0 0,-18 18 16,18-18-16,-18 18 0,17-18 16,-17 17-16,0 1 0,-17-1 15,-1 1-15,18 0 0,-18-1 16,1 1-16,17 0 0,-18-1 0,0 1 16,18 0-16,-17-1 0,17 1 15,-18-1-15,18 1 0,0 0 16,0-1-16,18 1 15,-18 0 1,17-18-16,-17 17 0,18-17 0,-18 18 16,18-18-16,-1 18 15,1-18-15,-18 17 16,-18-17 31,18 18-32,0 0 17,-17-18-32,17 17 31,-18-17-31</inkml:trace>
  <inkml:trace contextRef="#ctx0" brushRef="#br0" timeOffset="41223.42">25665 1446 0,'0'18'31,"0"0"1,17-18-17,-17 17-15,18-17 16,-1 0 0,1 0-16,-18-17 15,18 17-15,-18-18 16,17 18-16,-17-18 15,0 1 1</inkml:trace>
  <inkml:trace contextRef="#ctx0" brushRef="#br0" timeOffset="42078.61">19844 2152 0,'35'-18'16,"-17"18"-16,-1-17 15,1 17-15,0 0 0,-1 0 16,1 0-16,17 0 16,0 0-16,1 0 0,17-18 15,17 18-15,1 0 0,-1 0 16,18-18-16,18 18 16,18 0-16,-1-17 0,18 17 15,18 0-15,17 0 16,19 0-16,-1-18 0,35 18 15,18 0-15,0 0 0,17 0 16,1 0-16,-18 0 16,17 0-16,-34 18 0,-1-18 15,-35 0-15,-35 0 16,-18 0-16,-18 17 0,-34-17 16,-19 0-16,-17 0 0,-18 0 15,1-17-15</inkml:trace>
  <inkml:trace contextRef="#ctx0" brushRef="#br0" timeOffset="57866.51">4198 2081 0,'0'0'0,"0"-17"15,18-1-15,-18 0 16,0 1 15,0 34 47,0 1-62,0 0 0,0-1-16,0 1 15,0 0-15,0-1 0,0 19 16,0-19-16,-18 18 15,18-17-15,0 17 0,0 1 16,-18-1-16,18 0 16,0 18-16,0-18 0,0 18 15,0 53 1,0-35-16,0-18 0,0 17 16,-17 1-16,17-1 0,0 1 15,0-1-15,0 1 16,0 0-16,0-1 0,0 18 15,0-17-15,0-1 0,0 19 16,0-19-16,0 1 16,0-1-16,0 1 0,-18-18 15,18 0-15,0 0 16,-18-18-16,18 0 0,0-17 16,-17-1-16,17 1 0,-18 0 15,1-18 16,17-18-15,0 0-16</inkml:trace>
  <inkml:trace contextRef="#ctx0" brushRef="#br0" timeOffset="58453.85">4022 4163 0,'0'17'15,"0"1"17,17-18-17,1 0-15,0 18 16,-1-18-16,18 0 16,18 0-16,18 0 0,17 17 15,18-17-15,17 0 0,19 0 16,34 18-16,0-18 15,1 0-15,17 18 0,17-18 16,1 17-16,17-17 16,-17 18-16,35 0 0,-18-18 15,-17 17-15,17-17 0,-35 0 16,-17 18-16,-19-18 16,-16 0-16,-37 0 0,-16-18 15,-36 18-15,-1 0 16,-34-17-16</inkml:trace>
  <inkml:trace contextRef="#ctx0" brushRef="#br0" timeOffset="59281.41">4851 3545 0,'17'0'0,"-17"18"16,18-18 0,-18-18 15</inkml:trace>
  <inkml:trace contextRef="#ctx0" brushRef="#br0" timeOffset="59479.88">5203 3316 0,'0'0'16,"18"0"-16,-18-18 15,18 18-15,-18-17 16,17 17-16,-17-18 15,18 18-15,0-17 16</inkml:trace>
  <inkml:trace contextRef="#ctx0" brushRef="#br0" timeOffset="59654.51">5468 3122 0,'0'0'0,"0"-18"0,18 18 16,-18-17-16,0-1 31,0 1-15</inkml:trace>
  <inkml:trace contextRef="#ctx0" brushRef="#br0" timeOffset="59834.95">6121 2575 0,'0'0'16,"17"-17"-16,-17-1 16,0 0-16,0 1 15,0-1 1</inkml:trace>
  <inkml:trace contextRef="#ctx0" brushRef="#br0" timeOffset="60010.01">6438 2434 0,'0'0'0,"0"-17"16,0-1-16,18 18 15,-18-18 1,0 1 0,0 34-1</inkml:trace>
  <inkml:trace contextRef="#ctx0" brushRef="#br0" timeOffset="60344.93">4745 3634 0,'0'0'0,"17"-18"47,1 18-47,-18-18 0,18 18 15,-1-17-15</inkml:trace>
  <inkml:trace contextRef="#ctx0" brushRef="#br0" timeOffset="60547.73">5503 3228 0,'0'0'0,"36"-18"16,-36 1-16,17-1 16,1 0-16,0 1 15,-18-1-15,17 18 16,1-18-16,-1 1 16,1-1-16</inkml:trace>
  <inkml:trace contextRef="#ctx0" brushRef="#br0" timeOffset="60745.91">6368 2540 0,'0'0'0,"35"-35"15,-17 17-15,-1 0 16,1 1-16,-1-1 15,1 1 1</inkml:trace>
  <inkml:trace contextRef="#ctx0" brushRef="#br0" timeOffset="60968.82">4992 3492 0,'0'0'0,"-35"18"0,-1 17 16,19-17-16,-1 0 16,36-18-1,-1-18 1,1 0-16,0 18 15,17-17-15</inkml:trace>
  <inkml:trace contextRef="#ctx0" brushRef="#br0" timeOffset="61155.52">5838 2963 0,'53'-35'16,"-35"17"-16,0 1 0,-1-1 16,1-17-16,0 17 15,-1 1-15,1-1 0,-1 0 16,1 1-16</inkml:trace>
  <inkml:trace contextRef="#ctx0" brushRef="#br0" timeOffset="61329.18">6456 2540 0,'17'0'15,"-34"0"-15,34-18 0,-17 1 16,0-1 0,-17 18-16,-1 0 15,1 0-15,-1 18 16</inkml:trace>
  <inkml:trace contextRef="#ctx0" brushRef="#br0" timeOffset="83475.31">1605 5362 0,'0'0'0,"-18"-17"15,18-1 1,0 0 0,18 18 30</inkml:trace>
  <inkml:trace contextRef="#ctx0" brushRef="#br0" timeOffset="84522.71">1411 5309 0,'0'0'15,"-18"0"-15,1 0 0,-1 0 0,1 0 16,-1 0 0,36 0-1,-1 0 1,1 0-16,-1 0 15,19 0-15,-1-17 0,18 17 16,0-18-16,17 18 16,-17 0-16,18-18 0,-18 18 15,0 0-15,0-17 0,-18 17 16,0 0-16,-17 0 16,-1 0-16,-17-18 0,-17 18 31,-1 0-31,-17 18 0,0-18 15,-18 17-15,17-17 0,1 18 16,0-18-16,0 0 16,17 18-16,0-18 0,1 0 15,-1 0-15,18 17 32,0 1-17,0 0-15,0-1 16,0 18-16,0 1 0,0-1 15,0 0-15,0 1 16,0-1-16,-18 0 0,18 0 16,-17 1-16,17-19 0,0 1 15,0 0-15,0-1 16</inkml:trace>
  <inkml:trace contextRef="#ctx0" brushRef="#br0" timeOffset="86202.58">2099 5521 0,'0'0'0,"-18"-18"16,1 18-1,-1 0-15,0 0 16,1 18-16,-1-18 15,1 18-15,17-1 16,-18 1-16,0 0 0,18 17 16,0-18-16,0 1 0,0 0 15,0-1-15,0 1 16,18-18-16,0 0 16,-1 0-16,1-18 15,-1 1-15,1-1 0,0 0 16,-1-17-16,-17 18 15,0-1-15,18 0 0,-18 1 16,0-1-16,0 36 31,0-1-31,0 1 16,0 0-16,0-1 0,0 1 16,18-1-16,-18 1 15,17 0-15,1-18 0,0 0 16,-1 0-16,18 0 15,-17 0-15,0-18 0,17 0 16,-17 1-16,-1-18 0,1-1 16,0 19-16,-1-19 15,-17 19-15,0-19 0,0 19 16,0-1-16,0 0 16,-17 18-16,-1 18 15,18 0 1,0-1-1,0 1-15,0 0 0,0-1 16,18 1-16,-1-18 16,1 18-16,0-18 0,-1 0 15,18 0-15,-17 0 0,0 0 16,-1-18-16,1 18 16,0 0-16,-18-18 0,0 1 15,-18 17 1,0 0-16,1 17 15,-1 1-15,18 0 16,-18-18-16,18 35 16,-17-17-16,17-1 0,0 1 15,17-1-15,-17 1 16,18 0-16,0-18 0,17 17 16,-17-17-16,17 0 0,0 0 15,0 0-15,1-17 16,-1-1-16,0 0 0,-17 1 15,0-1-15,-1 1 16,1-1-16,-18 0 0,0 1 16,0-19-16,-18 36 0,1-17 15,-1-1-15,0 18 16,1 0-16,-1 18 0,-17-1 16,17 1-16,0 0 0,1-1 15,-1 19-15,18-19 16,0 1-16,0-1 0,18 1 15,-1-18-15,1 0 16,0 0-16,-1 0 0,19-18 16,-19 1-16,1-1 15,0-17-15,-1 17 0,1 1 16,-18-1-16,0 0 16,-18 36-1,18 0-15,0-1 16,0 19-16,0 16 0,0-16 15,0 17-15,18 0 16,-18 17-16,17-17 0,1 18 16,-18-1-16,0-17 15,0 0-15,0 0 0,0-18 16,-18 0-16,18-17 0,-35 0 16,18-18-16,-1-18 15,0 0-15,1-17 0,-1-18 16,18 0-16,0 0 15,0-17-15,18-1 0,-1 18 16,1-17-16,17 17 16,0 18-16,-17-1 0,17 1 15,1 17-15,-1 1 0,0-1 16,1 1-16,-1-1 16,-18 0-16,19 18 15,-19-17-15,1-1 0,-36 18 47,1 18-31,-1-1-1,18 1-15,0 0 16,-18-18-16,18 17 16,0 1-16,18-1 0,0 1 15,-1 0-15,1-1 16,0-17-16,17 18 0,0-18 15,0 0-15,-17-18 16,17 18-16,1-17 0,-19-1 16,19 0-16,-19-17 0,1 0 15,-18 0-15,17-1 16,-17-17-16,0 0 0,-17 1 16,17-19-16,-18 18 0,18 18 15,-17 0-15,17-1 16,0 19-16,0 34 15,0 19-15,0-1 16,17 0-16,-17 18 16,18 0-16,-18-18 0,17 18 15,1 0-15,-18 0 16,18-18-16,-1 1 0,1-1 16,-18 0-16,18-17 15,-18-1-15,17-17 0,1 0 16</inkml:trace>
  <inkml:trace contextRef="#ctx0" brushRef="#br0" timeOffset="86380.71">3263 5327 0,'0'0'0,"35"18"31,1-18-31,-1 0 0,18 0 15,0 0-15,17 0 16,1 0-16,0 0 0,-19 0 16,1 0-16,0 0 15</inkml:trace>
  <inkml:trace contextRef="#ctx0" brushRef="#br0" timeOffset="86800.64">3986 5592 0,'0'0'0,"-17"-18"16,-1 18-16,0 0 15,36 0 16,0 0-31,17 0 0,0 0 16,1 18-16,16-18 16,1 0-16,0 0 0,0 0 15,0 0-15,0 0 16,0 0-16,-18-18 0,1 18 16,-1 0-16,-18-18 0</inkml:trace>
  <inkml:trace contextRef="#ctx0" brushRef="#br0" timeOffset="87713.93">5292 5380 0,'17'-18'0,"-17"1"15,18-1-15,-18 0 16,0 1-16,0-1 0,0 0 16,0 1-16,-18-1 15,1 0-15,-1 18 16,0 0-16,1 18 15,-19 0-15,19 17 0,-1-17 16,1 17-16,-1 18 0,0-18 16,18 0-16,0 18 15,18-17-15,0 17 0,-1-18 16,1-18-16,17 19 0,-17-19 16,17-17-16,-17 18 15,17-18-15,0 0 0,-17-18 16,17 18-16,-17-17 15,17-1-15</inkml:trace>
  <inkml:trace contextRef="#ctx0" brushRef="#br0" timeOffset="88074.1">5715 5468 0,'0'0'0,"-18"0"0,1-18 15,-1 18 1,18-17-16,-18 17 16,1 0-16,-1 17 15,1 1-15,17 0 0,-36 17 16,36-17 0,0 35-1,18-18-15,-18-18 0,18 1 16,-1-18-16,1 18 0,17-18 15,-17 0-15,17-18 0,-17 0 16,17 1-16,-17-1 16,-1-17-16,1 17 0,-18-17 15,0 17-15,-18-17 16,1 17-16,-1 1 0,-17 17 16,17 0-16,-17 0 0,-1 0 15,19 17-15,-1 1 16,18 0-16</inkml:trace>
  <inkml:trace contextRef="#ctx0" brushRef="#br0" timeOffset="88502.19">6015 5468 0,'0'-18'16,"0"36"-16,0-53 0,-18 35 31,18 17-31,0 1 16,0 0-16,0-1 0,18 1 15,-18 17-15,17-17 16,-17 0-16,18 17 0,-18-18 16,18 1-1,-18-36 1,0 1-1,0-18-15,0 17 16,17-17-16,-17-1 0,18 19 16,0-19-16,35-17 15,-36 36-15,19-1 16,-1 18-16,0 0 0,-17 0 16,17 0-16,0 18 15,-17 17-15,17-17 0,-17 17 16,-1-17-16,1 17 15,-18 0-15,0 1 0,18-1 16,-18-18-16,0 1 0,0 0 16,0-1-16</inkml:trace>
  <inkml:trace contextRef="#ctx0" brushRef="#br0" timeOffset="88709.73">6826 5186 0,'0'0'0,"0"-35"16,0 17-16,-17 18 16,-1 18-16,18-1 15,0 1-15,-18-1 16,18 19-16,0-1 0,0 18 16,0-18-16,0 18 0,0 0 15,0-18-15,0 1 16,0-1-16,0 0 0,-17-17 15</inkml:trace>
  <inkml:trace contextRef="#ctx0" brushRef="#br0" timeOffset="89036.56">6579 5539 0,'0'0'0,"0"-18"0,0 0 15,18 18-15,0-17 16,-1 17-16,1-18 0,17 18 15,0 0-15,1 0 16,-1-18-16,0 18 0,18 0 16,-18 0-16,-17 0 0,17 0 15,-17-17-15,0 17 16,-1 0-16,1-18 0,-18 0 16,0 36 15,0 0-16,0-1 1,0 1-16,0 0 0,0 17 16,0-17-16,0 17 15,0-17-15,0-1 0,0 1 16,0-1-16,0 1 0</inkml:trace>
  <inkml:trace contextRef="#ctx0" brushRef="#br0" timeOffset="89185.42">6985 5186 0,'0'0'0,"-18"-18"0,18-17 0,0 17 16,-17 18-16,17-17 0,-18 17 16,18 17-1,0 1-15</inkml:trace>
  <inkml:trace contextRef="#ctx0" brushRef="#br0" timeOffset="89622.33">7214 5433 0,'0'0'0,"0"-18"16,0 0-16,0 1 15,0 34 1,0 1-16,0 0 16,18-1-16,-18 19 0,0-19 15,18 19-15,-18-1 0,0 0 16,0-17-16,17 17 16,-17-17-16,0-1 0,-17-34 31,17-1-16,0-35-15,0 36 16,17-19-16,-17 1 16,18 0-16,-1-1 0,1 19 15,0-1-15,-1 0 16,19 18-16,-19 0 0,1 0 16,0 18-16,-1 0 0,1-1 15,0 1-15,-1 17 16,-17-17-16,0 17 0,0-17 15,0 17-15,-17-17 16,17 17-16,-18-17 0,18-1 16</inkml:trace>
  <inkml:trace contextRef="#ctx0" brushRef="#br0" timeOffset="89970.08">7761 5521 0,'18'-18'0,"-1"1"15,-17-1-15,0 0 16,-17 18 0,-1 18-16,0-18 15,1 18-15,-1-1 16,1 1-16,-1 0 0,0-1 16,18 19-16,-17-19 15,17 1-15,0 17 0,17-17 16,1-1-16,0-17 15,17 0-15,-18 0 16,1 0-16,17-17 0,-17-1 16,0 0-16,-1 1 15,1-18-15,0-1 0,-18 19 16,0-19-16,-18 19 16,0-19-16,1 19 0,-19-1 15,19 18-15,-1 0 0,0 0 16,1 0-16,-1 18 15,18-1-15,-17 1 0</inkml:trace>
  <inkml:trace contextRef="#ctx0" brushRef="#br0" timeOffset="90624.48">8096 5539 0,'0'0'0,"18"-18"16,-18 0-16,0 1 15,-18 17 1,1 0 0,-1 0-16,18 17 0,0 1 15,-18 0-15,18-1 16,0 1-16,18 0 16,0-1-16,-18 1 0,17-18 15,1 0-15,0 0 16,-1 0-16,1 0 0,17-18 15,-17 1-15,-1-1 0,1 0 16,0 1-16,-1-19 16,1 19-16,0-1 0,-1 0 15,-17 36 17,18-18-32,-18 18 0,0-1 15,0 1-15,17 0 16,1-18-16,0 17 0,-1-17 15,19 0-15,-1 0 16,0 0-16,0 0 0,1-17 16,-1-1-16,0 0 0,-17-17 15,17 0-15,-17-1 16,0 1-16,-18 0 0,0-18 16,0 0-16,-18 18 15,0 0-15,1-1 0,-1 19 16,-17-1-16,17 18 0,18 18 15,-18-1-15,18 19 16,18-19-16,0 18 0,17 18 16,-17-17-16,17-1 15,0 0-15,0-17 0,18 17 16,-17 0-16,-1-17 0,0 17 16,-17-17-16,17 17 15,-35-17-15,18 17 0,-18-17 16,-18-1-16,0 1 15,-17 0-15,-18-1 0,0-17 16,0 0-16,-17 0 0,-1 0 16,18-17-16</inkml:trace>
  <inkml:trace contextRef="#ctx0" brushRef="#br0" timeOffset="93675.88">3510 6579 0,'-18'-17'0,"1"17"16,-1 0-1,18 17-15,-17-17 16,17 18-16,0 0 0,-18-1 16,18 1-16,0-1 15,0 19-15,18-19 0,-1 19 16,-17-19-16,18 19 16,17-19-16,-17-17 0,17 18 15,-17-18-15,17 0 0,0-18 16,1 1-16,-1-1 15,0 0-15,-17-17 0,-1 17 16,1-17-16,0 0 16,-18 17-16,0-17 0,0 17 15,0 1-15,0 34 32,17 19-32,-17-1 15,0 0-15,18 18 16,-18 0-16,18 0 0,-18 0 15,0 17-15,17 1 0,-17-1 16,0-17-16,-17 18 16,17-18-16,-18 0 0,0 0 15,1-18-15,-19 0 16,19-17-16,-1 0 0,-17-18 16,17-18-16,1 0 0,17 1 15,0-36-15,0 17 16,0-17-16,17 1 0,18-1 15,-17 0-15,17 17 0,1 19 16,-1-18-16,0 17 16,0 18-16,1-18 0,-19 18 15,19 0-15,-19 0 16,1 18-16,0 0 16,-1-1-16</inkml:trace>
  <inkml:trace contextRef="#ctx0" brushRef="#br0" timeOffset="93947.33">4251 6773 0,'-18'0'15,"36"0"17,0 0-32,17 0 15,-17 18-15,17-18 0,-18 0 16,19 0-16,-19 0 16,19 0-16,-19 0 0,1 0 15,0 0-15,-1 0 0,1 0 16</inkml:trace>
  <inkml:trace contextRef="#ctx0" brushRef="#br0" timeOffset="94165.07">4251 6967 0,'0'0'0,"0"18"15,18-18 1,-1 0-1,1 0-15,35 0 16,-18 0-16,0 0 16,18 0-16,-17 0 0,16 0 15,1-18-15,-17 18 0,17 0 16,-18 0-16,0 0 16</inkml:trace>
  <inkml:trace contextRef="#ctx0" brushRef="#br0" timeOffset="94821.83">5062 6809 0,'0'-36'16,"0"19"-16,-17 17 15,17 17 1,0 1-16,0 0 15,0 17 1,17-17-16,-17-1 0,0 18 16,0-17-16,18 0 0,-18 17 15,0-17-15,0-1 16,18 1-16,-18-36 31,0 1-31,0-1 16,0 0-16,0-17 0,0 0 15,0 0-15,0 17 16,0-17-16,17 17 0,-17 0 16,18 1-16,-18-1 0,18 0 15,-1 18-15,1 0 16,-1 18-16,1-18 16,0 18-16,-1-1 15,1 1-15,-18 17 0,18-17 16,-18 0-16,0 17 0,0-18 15,0 1-15,-18 0 16,18-1-16,-18-17 16,1 0-1,17-17-15,0-1 0,0 0 16,0 1-16,0-18 0,17 17 16,1-17-16,0-1 15,-1 19-15,19-1 0,-19 0 16,18 1-16,1 17 15,-19 0-15,19 0 0,-19 17 16,19 1-16,-19 0 16,1 17-16,0-17 0,-1 17 15,-17 0-15,18 0 0,-18 1 16,0-19-16,0 19 16,0-1-16,0-17 0,0-1 15,0 1-15</inkml:trace>
  <inkml:trace contextRef="#ctx0" brushRef="#br0" timeOffset="95056.4">6015 6809 0,'0'0'0,"17"-18"15,1 18-15,-18 18 31,-18-1-15,18 1-16,-17 0 16,-1-1-16,18 1 0,-17 17 15,-1-17-15,0-1 16,1 19-16,-1-19 0,0 1 16,1 0-16,17-1 0,-18-17 15</inkml:trace>
  <inkml:trace contextRef="#ctx0" brushRef="#br0" timeOffset="95303.14">5786 6773 0,'0'0'16,"-18"0"-16,36 0 31,-1 18-31,-17 0 0,18-1 15,-1 1-15,19 0 16,-19-1-16,1 18 0,0-17 16,-1 0-16,1-1 0,0 19 15,17-19-15,-18 1 16,1 0-16,17-1 0,1 1 16,-19-18-16,19 17 15</inkml:trace>
  <inkml:trace contextRef="#ctx0" brushRef="#br0" timeOffset="95554.22">6579 6773 0,'0'0'0,"18"-35"16,-18 17-16,18 1 0,-18 34 31,0 1-16,17 17-15,-17-17 16,0 17-16,0-17 0,0 17 16,0 0-16,0 1 15,0-19-15,0 19 0,0-1 16,0-17-16,0-1 16,0 1-16,-17-18 15</inkml:trace>
  <inkml:trace contextRef="#ctx0" brushRef="#br0" timeOffset="95734.9">6438 6950 0,'0'-18'16,"18"18"-16,-1 0 16,1 0-16,0 0 15,-1 0-15,19 0 16,-19 0-16,19 0 0,-19 0 15,18 0-15,-17 0 0,17 0 16,-17 0-16</inkml:trace>
  <inkml:trace contextRef="#ctx0" brushRef="#br0" timeOffset="96077.31">7161 6738 0,'0'0'0,"0"-18"0,18 1 16,-18-1-16,18 0 0,-18 1 16,-18 17-1,0 0-15,1 17 16,-1 1-16,18 0 16,-18 17-16,1-17 15,17 17-15,-18-17 0,18 17 16,-17 0-16,17 0 0,0-17 15,0 17-15,17-17 16,-17 0-16,35-1 0,1 1 16,-1-18-16,0 0 0,18 0 15,0 0-15,-18-18 16,18 1-16,-17-1 0,-1 0 16,0 1-16,-17-1 15,-1 0-15,-34 18 16</inkml:trace>
  <inkml:trace contextRef="#ctx0" brushRef="#br0" timeOffset="99574.21">3193 8061 0,'0'-18'94,"0"36"-31,0 0-63,17-1 15,-17 1 1,0 0-16,0-1 0,18 18 15,-18-17-15,0 0 0,0-1 16,0 1-16,0 0 16,0-1-16,0 1 15,0-36 1,0 1 0,0-1-16,0-17 0,0 17 15,18-17-15,-18 0 16,17-1-16,-17 19 0,18-19 15,-1 19-15,-17-1 16,36 0-16,-19 18 0,1-17 16,0 17-16,17 0 15,-17 0-15,17 0 0,-18 17 16,19 1-16,-19 0 0,1-1 16,0 1-16,-18 17 15,17-17-15,-17 17 0,0-17 16,0-1-16,0 1 15,0 0-15,-17-1 0,17 1 16,-18-18-16,0-18 16,18 1-1,0-1-15,0 0 0,18 1 16,-18-18-16,18 17 0,-1 0 16,19 1-16,-19-1 15,19 0-15,-19 18 0,18 0 16,1 0-16,-1 0 15,0 18-15,1 0 0,-19-1 16,1 19-16,17-19 0,-17 18 16,-18 1-16,17-19 15,-17 19-15,0-1 0,0 0 16,0 0-16,-17-17 16,17 0-16,0-1 0,0-34 31</inkml:trace>
  <inkml:trace contextRef="#ctx0" brushRef="#br0" timeOffset="99956.73">4251 8220 0,'-18'0'0,"36"0"62,0 0-46,-1 0-16,19 0 16,-1 0-16,0 0 0,0 0 15,1 0-15,17 0 16,-18-18-16,18 18 0,-18 0 16,0 0-16,1 0 15,-1 0-15,-18 0 16</inkml:trace>
  <inkml:trace contextRef="#ctx0" brushRef="#br0" timeOffset="100532.33">4516 8043 0,'0'0'0,"-18"0"0,0 0 0,1 0 15,-1 0 1,36 0 0,-1 18-1,19-18-15,-19 18 16,18-18-16,-17 17 16,17-17-16,-17 18 0,17 0 15,-17-1-15,0-17 16,-1 18-16,1-1 0,-18 1 15,0 17-15,0-17 0,-18 0 16,1-1-16,-1 19 16,-17-19-16,-1 18 0,1 1 15,0-1-15,0-17 16,-1 17-16,1 0 0</inkml:trace>
  <inkml:trace contextRef="#ctx0" brushRef="#br0" timeOffset="101369.42">5592 8043 0,'0'0'0,"17"-17"15,-17-1-15,-17 18 47,-1 18-31,0-1-16,1-17 15,-1 18-15,0 17 16,1-17-16,-1 0 0,18-1 16,-35 18-16,35-17 15,17-18 1,1 0 0,0 0-16,17-18 0,-17 18 15,-1-17-15,19 17 16,-1 0-16,-18 0 0,19 0 15,-19 17-15,1-17 16,0 18-16,-18 0 0,0 17 16,0-17-16,0 17 0,-18-17 15,0 17-15,1 0 16,-19-17-16,19 17 0,-18-17 16,17-1-16,-17 1 15,17 0-15,-17-18 0,17 0 16,0-18-16,18 0 0,-17 1 15,17-19-15,0 1 16,35-35 0,-17 34-16</inkml:trace>
  <inkml:trace contextRef="#ctx0" brushRef="#br0" timeOffset="101632.19">6103 7990 0,'0'-17'16,"0"34"-16,18-34 31,-18 34-15,0 1-16,0 17 0,17-17 15,-17 17-15,0 1 0,0-1 16,0 0-16,0 18 15,0-18-15,-17 1 0,17 16 16,0-16-16,0-1 16,0-17-16,0-1 0,0 1 15</inkml:trace>
  <inkml:trace contextRef="#ctx0" brushRef="#br0" timeOffset="101986.96">6403 8237 0,'0'0'16,"0"-17"0,-18 17-16,1 0 15,-1 17 1,18 1-16,-18 0 0,18-1 16,0 1-16,0 0 0,0-1 15,0 18-15,0-17 16,18 0-16,0-18 0,17 17 15,-17-17-15,17 0 16,-18 0-16,19-17 0,-1-1 16,0 0-16,1 1 0,-19-18 15,1 17-15,-1-17 16,-17 17-16,0 0 0,-17-17 16,-1 17-16,-17 1 0,0-1 15,-1 18-15,1 0 16,-18 0-16,18 18 0,0-1 15,-1 1-15,19 17 16,-1-17-16,18 0 0</inkml:trace>
  <inkml:trace contextRef="#ctx0" brushRef="#br0" timeOffset="102871.37">6932 8026 0,'0'-18'0,"0"36"16,-18-54-16,1 19 0,-1-1 15,18 0-15,-17 18 0,-1 0 16,0 0-16,18 18 16,-17-18-16,17 18 15,-18-1-15,18 1 0,0 0 16,0-1-1,0 1-15,0 0 0,0-1 16,18-17 31,-18-17-47,0-1 16,17 18-16,-17-18 15,0 1 32,18-1-31,-18 0-1,0 1-15,0-1 16,0 0-16,0 1 16,0-1-16,-18 1 0,18-1 15,0 0 1,-17 18-16,17-17 0,0 34 31,0 1-31,0 17 0,17-17 16,-17 17-16,0 18 0,0 0 15,18 0-15,-18 53 16,0-36-16,0 1 16,18-1-16,-18 1 0,0-1 15,0-17-15,0 18 16,0-18-16,0 0 0,0-18 15,0 0-15,0-17 16,0 0-16,-18-18 16,18-18-16,-18 0 0,18-17 15,0-18-15,0 0 16,0-70-16,0 52 16,0 1-16,18 17 15,-18-18-15,18 18 0,-1 18 16,1 0-16,-1-1 0,1 19 15,0-1-15,-1 1 16,1 17-16,17 0 0,-17 0 16,0 0-16,-18 17 0,17 1 15,-17-1-15,0 1 16,-17 17-16,17 1 0,-18-19 16,0 19-16,-17-1 15,17-18-15,1 19 0,-19-19 16,19 1-16,-18-18 0,17 0 15,0 0-15,18-18 16,0-17-16,0 17 16</inkml:trace>
  <inkml:trace contextRef="#ctx0" brushRef="#br0" timeOffset="103301.9">7320 8167 0,'-18'17'31,"1"1"-15,17 0-16,17-1 16,-17 1-16,18 0 15,0-18-15,-1 17 16,1-17-16,0 0 0,-1 0 15,1 0-15,0-17 0,-1-1 16,1 0-16,0 1 16,-1-1-16,-17 0 0,0-34 15,0 34-15,-17 0 16,-1 1-16,0 17 16,1 0-16,-1 0 0,-17 0 15,17 35-15,0-17 16,-17 17-16,17 0 0,1 0 15,-1 18-15,18 0 0,0-18 16,0 18-16,18-17 16,17 34-1,0-52-15,1-1 0,-1-17 16,18 0-16,-18 0 0,18-17 16,0-18-16,0-1 0</inkml:trace>
  <inkml:trace contextRef="#ctx0" brushRef="#br0" timeOffset="104279.25">3193 9825 0,'0'0'0,"53"-18"16,-36 1-16,18-1 0,-17 0 0,0 1 15,-1-1-15,-17 0 16,18-17-16,-18 17 0,0-17 15,-18 18-15,1-1 0,-1 0 16,0 1-16,1 17 16,-1 0-16,1 17 0,-19 1 15,19 17-15,-1 0 16,0 18-16,1 0 0,17 0 16,0 0-16,0 0 15,17 18-15,1-18 0,17-1 16,1-16-16,-1-1 0,18 0 15,-18-17-15,18 0 16,0-1-16,-18-17 0,18 0 16,-18-17-16,1-1 0,-1 0 15,0 1-15,-17-19 16,-1 19-16</inkml:trace>
  <inkml:trace contextRef="#ctx0" brushRef="#br0" timeOffset="104944.48">4251 9860 0,'0'0'0,"-35"0"0,17 0 0,-17 18 15,17-18-15,0 0 0,1 17 16,34-17 15,1 18-31,0-18 0,-1 0 16,19 0-16,-19 0 15,36 0-15,-17 0 0,16 0 16,-16 0-16,17 0 16,-18 0-16,0 0 0,0-18 15,1 18-15,-19 0 0,1 0 16,-36-17 15,1-1-15,-1 18-16,0-18 15,-17 1-15,18-1 0,-1 1 16,0-1-16,1 0 16,-1 1-16,0-1 0,1 18 15,17-18-15,17 36 32,1 0-32,0-18 15,-1 17-15,1 1 16,17 0-16,-17-1 0,17 1 15,-17-1-15,17 19 0,-35-19 16,18 1-16,-18 0 16,0-1-16,0 1 0,-18 17 15,0-17-15,-17 0 16,17 17-16,-17-18 0,0 1 16,0 0-16,-1 17 0,19-17 15,-19-1-15,19-17 16</inkml:trace>
  <inkml:trace contextRef="#ctx0" brushRef="#br0" timeOffset="105442.43">5539 9790 0,'0'0'0,"-18"0"16,18 17-1,18 1 1,-18-1-16,0 1 15,17 0-15,-17 17 0,18-17 16,-18 17-16,18 0 16,-1-17-16,1 17 0,-1-17 15,1-1-15,0 1 0,-1 0 16,1-18-16,0 0 16,17 0-16,-17 0 0,17-53 15,-18 35 1</inkml:trace>
  <inkml:trace contextRef="#ctx0" brushRef="#br0" timeOffset="105606.58">5680 9596 0,'-18'-18'0,"36"36"16,-36-54-16,18 19 0,0-1 15,18 18 1,-1 18-1,-17-1 1</inkml:trace>
  <inkml:trace contextRef="#ctx0" brushRef="#br0" timeOffset="106235.2">5944 9842 0,'0'0'0,"0"-17"16,0-1 0,0 36-1,18-1 1,-18 1-16,0 0 0,0 17 16,0-17-16,0 17 15,0 0-15,0-17 0,0 17 16,0-17-16,0-1 15,18 1-15,-1-18 16,1-18-16,17 1 16,-17-18-16,17-1 15,-17 1-15,17-18 0,0 18 16,1-1-16,-19 1 0,1 0 16,-1 17-16,1 1 15,-18 34 1,0 1-16,-18 17 15,18 0-15,-17 1 0,17-1 16,0 0-16,0-17 0,0 17 16,17 1-16,1-19 15,17 18-15,-17-35 0,17 18 16,1-18-16,-1 0 16,0-18-16,18 1 0,-18-1 15,-17-17-15,17 0 0,-17-1 16,-1-17-16,1 0 15,-18 1-15,0-1 0,0 0 16,-18 0-16,1 18 16,-1-1-16,18 19 0,-17-1 15,-1 18-15,0 18 16,18 17-16,0 0 16,0 0-16,0 1 0,0 17 15,0 0-15,18-1 16,-18-16-16,18 17 0,-18-18 15,0 0-15,17-17 0,-17 0 16,0-1-16</inkml:trace>
  <inkml:trace contextRef="#ctx0" brushRef="#br0" timeOffset="106395.17">6509 9860 0,'0'-18'0,"0"36"0,0-53 15,0 17-15,0 1 16,17-1-16,1 0 16,17 18-16,-17 0 15,17 0-15,-17 0 16</inkml:trace>
  <inkml:trace contextRef="#ctx0" brushRef="#br0" timeOffset="106762.32">6897 9860 0,'0'0'0,"-18"0"0,18 18 15,-17-18-15,17 17 16,0 1-16,17-18 16,-17 18-16,18-18 15,-1 0-15,1 0 0,0 0 16,-1 0-16,1 0 0,0 0 15,-1-18-15,1 0 16,-18 1-16,18-1 16,-18-17-16,0 17 15,0 1-15,-18 17 0,0-18 16,1 18-16,-1 0 16,0 0-16,1 18 15,-1-1-15,18 18 0,-18-17 16,18 17-16,-17-17 15,17 17-15,0-17 0,17 17 16,-17-17-16,18 0 0,0-1 16,17-17-16,-17 18 15,17-18-15</inkml:trace>
  <inkml:trace contextRef="#ctx0" brushRef="#br0" timeOffset="107087.12">7232 9842 0,'0'0'0,"0"-17"16,18 17-1,-1 17-15,-17 1 16,18 0 0,-18-1-16,0 1 0,17 17 15,-17-17-15,0 17 16,0-17-16,-17 0 0,17-1 15,-18 1-15,1-18 0,17 17 16,-18-17-16,0-17 16,18-1-16,0 1 15,0-1-15,0-17 16,18-1-16,0 1 0,-1 0 16,18-1-16,1 19 0,-19-18 15,1 17-15,0 0 16,-1 1-16,1 17 0,0 0 15</inkml:trace>
  <inkml:trace contextRef="#ctx0" brushRef="#br0" timeOffset="108154.76">7708 9860 0,'0'-18'0,"0"1"15,-17-1 1,-1 18-1,0 0-15,1 18 16,-1-1-16,0 1 16,18 0-16,-17-1 15,-1 19-15,18-19 0,0 19 16,-18-19-16,18 19 16,0-19-16,0 1 0,0 17 15,18-17-15,0-18 0,-1 17 16,1 1-16,0-18 15,17 0-15,0 0 0,0-18 16,1 18-16,-19-17 0,19-1 16,-19 0-16,19 1 15,-36-1-15,17-17 0,-17 17 16,0-17-16,0 17 16,0 1-16,-17-1 0,17 0 15,-18 18-15,0 18 16,18 0-1,0-1-15,-17 1 0,17 0 16,0-1-16,0 1 16,0 0-16,0-1 0,17 1 15,1-1-15,0-17 0,-1 18 16,18-18-16,1 0 16,-1-18-16,0 18 0,1-17 15,17-18-15,-18 17 16,0-17-16,0-1 0,1-17 15,-1 0-15,-17 1 0,-18-1 16,0-18-16,0 18 16,0 0-16,-18 0 0,0 18 15,1 17-15,-1 1 16,0 17-16,1 0 0,-1 17 16,18 19-16,-18-1 0,18 0 15,0 18-15,0 0 16,0 0-16,0 0 0,18 17 15,-18 1-15,18-18 16,-18 18-16,17-19 0,1 1 16,0 18-16,-18-18 0,17-18 15,-17 18-15,0-35 16,0 17-16,-17-17 0,-1-18 16,0 0-1,1-18-15,17 0 0,-18-17 16,18 0-16,0-18 0,18 0 15,-1 0-15,1 0 16,0 0-16,-1 18 0,1 0 16,0-1-16,-1 19 15,1-1-15,-1 18 0,1 18 16,-18-1-16,18 1 16,-18 17-16,0-17 15,-18 17-15,0 0 0,18-17 16,-35 17-16,18-17 0,-19 0 15,19-1-15,-19 1 16,19-18-16,-1 0 0,0 0 16,1-18-16,17-17 15,17 17-15,1-17 16,0-18-16</inkml:trace>
  <inkml:trace contextRef="#ctx0" brushRef="#br0" timeOffset="108414.04">8555 9613 0,'0'0'0,"53"-17"16,-36-1-16,1 18 0,0-18 0,-1 18 16,1 0-16,0 18 15,-18 0-15,17-1 16,-17 18-16,0-17 16,0 17-16,-17 1 0,17 17 15,0-18-15,0 0 0,0 18 16,0-18-16,0 1 15,0-1-15,0 0 0,17 0 16,1-17-16,-18 0 16,18-1-16,17-17 0,-18 0 15,19 0-15,-19 0 0,19-17 16,-1-1-16,-17 0 16</inkml:trace>
  <inkml:trace contextRef="#ctx0" brushRef="#br0" timeOffset="108574.4">8802 9860 0,'0'0'0,"-53"0"0,35 0 16,1 18-16,34-18 31,1 0-31,17 0 0,-17-18 16,17 18-16,0 0 0,1-18 15,-1 18-15,0-17 16,0-1-16</inkml:trace>
  <inkml:trace contextRef="#ctx0" brushRef="#br0" timeOffset="116408.47">5433 3263 0,'-18'0'0,"18"18"15,-18-18 1,18 17-1,0 1 1,18-18 0,0 0-1,-1 18-15,1-18 0,35 0 16,0 0 0,-18 0-16,18 0 0,-18 0 15,18-18-15,0 18 16,18 0-16,-18 0 0,0-18 15,-18 18-15,18 0 16,-18 0-16,0 0 0,-17 0 16,0-17-16,-1 17 0</inkml:trace>
  <inkml:trace contextRef="#ctx0" brushRef="#br0" timeOffset="116865.05">6156 2963 0,'0'0'0,"0"18"46,0 0-30,0-1 0,0 1-1,0 0-15,0 17 0,0-18 16,0 1-16,18 17 16,-18 18-16,0-17 15,17-19-15,-17 1 0,0-1 16,0 1-16,18 0 15,-18-36 17</inkml:trace>
  <inkml:trace contextRef="#ctx0" brushRef="#br0" timeOffset="119534.4">5521 3281 0,'0'0'0,"18"0"16,-1 0 15,1 0-15,0 0-16,-1-18 16,1 18-16,-1-17 15,1-1-15,0 18 0,-1-18 16,19 1-16,-19 17 15,1-18-15,-18 0 0,18 18 16,-1 0-16,-17-17 0,-17 17 31,17 17-31,-18-17 0,0 0 16,1 18-16,-1 0 0,0-18 16,1 17-16,-1-17 15,0 18-15,1 0 0,-1-18 16,1 17-16,-1-17 15,18 18-15,-18-18 0,1 17 16,34-17 15,-17-17-31,18 17 16,0-18-16,17 1 16,-18-1-16,19 0 0,-1 1 15,0-1-15,1 0 0,-1 1 16,0-1-16,-17 0 15,-1 18-15,1-17 0,-36 17 32,18 17-32,-35-17 15,17 18-15,1-18 0,-18 18 16,-1-1-16,19-17 16,-19 18-16,1 0 0,0-1 15,0 1-15,17-18 16,0 18-16,1-18 0,17 17 15,0-34 1,17 17-16,1-18 16,17 0-16,-17 1 0,17-1 15,18 0-15,-18-17 16,18 17-16,-18 1 0,1-1 16,-1 18-16,0-17 0,-17 17 15,0 0-15,-1 0 16,-34 0-1,-1 17-15,0-17 16,1 18-16,-19-1 0,-17 1 16,18 0-16,0-1 0,-18 1 15,18 0-15,-1-1 16,1 1-16,18 0 0,-1-18 16,18 17-16,18-17 31,-1-17-31,1 17 0,17-18 15,0 0-15,18 18 16,-17-17-16,16-1 0,1 18 16,0-18-16,-17 18 0,-1-17 15,0 17-15,-17 0 16,-1 0-16,-34 17 31,-1-17-31,0 18 0,-17 0 16,0-1-16,0-17 0,-1 18 15,1 0-15,0-18 16,17 17-16,1-17 0,17 18 16,17-18-1,1 0-15,-1 0 16,19 0-16,-19-18 16,36 18-16,-17 0 0,-1-17 15,18 17-15,-18 0 0,0 0 16,-17 0-16,17 0 15,-17 0-15,-36 0 32,1 0-32,-1 0 15,-17 0-15,-1 17 0,1-17 16,0 0-16,0 0 16,-18 0-16,17 0 0,-17 0 15,18-17-15,0 17 0,17 0 16,1 0-16,-1-18 15,36 0 1,17 18 0,-17-17-16,17 17 0,18 0 15,-18-18-15,0 18 0,1 0 16,-1-18-16,0 18 16,-17 0-16,-36 18 31,-17-18-31,17 0 15,-17 18-15,-18-18 16,18 17-16,-18-17 0,18 18 16,-18-18-16,17 18 0,-17-18 15,36 17-15,-18-17 16,17 18-16,0-18 16,36 0-1,17 0 1,-17 0-16,17 0 0,0-18 15,1 18-15,17-17 16,-1 17-16,1 0 0,-17-18 16,17 18-16,-18 0 0,-18 0 15,1 0-15,0-18 16,-36 18 0,0 18-1,-17-18-15,18 0 16,-19 18-16,19-18 0,-19 17 15,19-17-15,-19 18 16,19-18-16,-1 17 0,36-17 31,-1 0-31,1 0 0,17-17 16,18 17-16,-17-18 0,16 18 16,-16-17-16,17-1 15,-18 18-15,0-18 0,-17 1 16,0 17-16,-1-18 0,-17 0 15,0 1 1,-17 17-16,-1-18 0,0 0 16,1 1-16,-1 17 15,0-18-15,1 18 0,17-17 16,-18 17-16,0 0 16,18 17-1,0 1 1,18-1-1,-18 1-15,0 0 0,0-1 16,18-17-16,-18 18 16,0 0-16,0-1 0,0 1 15,-18-18 17,18-18-32,-18 1 15,18-1-15,-17 0 0,-1 1 16,18-1-16,-18 0 15,1-17-15,-1 18 0,18-1 16,-17 0 0,17 36-1,0 0 1,0-1-16,17 1 16,-17-1-16,18 1 0,-18 0 15,0-1-15,17 1 16,-17 0-16,18-1 15,0-17 1,-18-17-16,17 17 16,-17-18-16,18 0 0,-18 1 15,18-1-15,-18 0 16,17 1-16,-17-18 0,0 17 16,0 0-16,0 1 0,0-1 15,-17 18 1,17 18-1,-18-1-15,18 1 16,-18 0-16,18-1 16,0 1-16,-17-1 0,17 19 15,0-19 1,17-17 0,1 0-1,-18-17-15,18-1 0,-1 0 16,-17 1-16,18-18 0,-18 17 15,18-17-15,-18 17 16,0 0-16,0 1 0,0-1 16,0 0-16,-18 18 15,18 18-15,-18-18 0,18 18 16,-17-1-16,17 19 0</inkml:trace>
  <inkml:trace contextRef="#ctx0" brushRef="#br0" timeOffset="120707.14">5397 3334 0,'18'0'16,"-18"-18"15,-18 18 0,18 18 16,0-1-47,0 1 16,0 0-16,0-1 16,0 1-16,0 0 15,18 17-15,-18-18 0,0 19 16,0-19-16,18 19 15,-18-1-15,17 0 0,-17 18 16,18-18-16,-18 1 0,18-1 16,-18 18-16,0-18 15,0 18-15,0-18 0,0 1 16,0 17-16,0-18 16,0 0-16,-18 18 0,18-18 15,0 1-15,-18-1 0,18-17 16,0 17-16,0 0 15,0-17-15,0 17 0,0 0 16,0-17-16,0 0 16,0 17-16,0-18 0,0 1 15,0 0-15,18-18 0,-18 17 16,0-34 0,18 17-1,-18-18-15,0 0 16,17 1-16,-17-18 0</inkml:trace>
  <inkml:trace contextRef="#ctx0" brushRef="#br0" timeOffset="121315.59">6279 3263 0,'0'0'0,"-17"0"0,-1 0 16,1 0-16,-1 0 15,0 0 1,18 18-1,0-1 1,0 1 0,-17 0-1,17 17-15,0-17 0,0-1 16,-18 19-16,18-1 16,0 0-16,0 18 0,0 0 15,-18 0-15,18 0 0,0 0 16,0 17-16,0-17 15,0 18-15,0 35 16,0-54-16,0-16 0,0-1 16,0 18-16,0-35 15,18 17-15,-18-17 0,0-1 16,0 1-16,0-1 16,0 1-16,-18-18 15,1-18-15</inkml:trace>
  <inkml:trace contextRef="#ctx0" brushRef="#br0" timeOffset="123247.87">5415 3246 0,'0'17'47,"-18"-17"47,1 0-78,-1 0-16,1 0 15,-1 0-15,0 18 16,1-18-16,-1 0 0,0 0 15,-35 0 1,18 0-16,18 0 0,-19 0 16,19-18-16,-19 18 0,19 0 15,-19 0-15,1 0 16,18 18-16,-19-18 0,1 0 16,0 17-16,-18-17 0,17 0 15,1 18-15,0-18 16,0 0-16,-18 18 0,17-18 15,-16 0-15,16 0 16,-17 0-16,0 0 0,1 0 16,-1 0-16,0 0 0,0 0 15,0 0-15,0 0 16,18 0-16,-18 0 0,35 0 16,-17 0-16,17 0 0,1 0 15,17-18 1,17 18-1,1 0 1,-1 0-16,19 0 16</inkml:trace>
  <inkml:trace contextRef="#ctx0" brushRef="#br0" timeOffset="124321.81">6121 2910 0,'0'-17'0,"-18"17"47,0 0 0,1 0-16,-1 0-16,0 0 1,1-18-16,-1 18 0,1 0 16,-19 0-1,1 0-15,17 0 0,-17 0 16,0 0-16,0 0 0,-1 0 16,-17 0-16,0 0 15,-17 0-15,17 0 0,-18 0 16,1 0-16,17 0 0,-18-18 15,1 18-15,-1 0 16,1-17-16,17 17 0,-18 0 16,18 0-16,0-18 15,0 18-15,1 0 0,16 0 16,1 0-16,-18 18 16,18-18-16,0 17 0,-1-17 15,1 18-15,17-18 0,-17 18 16,0-18-16,17 0 15,-17 17-15,17-17 0,1 18 16,-19-18-16,19 18 16,-19-18-16,19 0 0,-1 0 15,-17 0-15,17 17 0,1-17 16,-1 0-16,0 0 16,18-17-1,18 17-15,17-18 16</inkml:trace>
  <inkml:trace contextRef="#ctx0" brushRef="#br0" timeOffset="125862.31">5680 8978 0,'-18'0'15,"-17"18"-15,17-18 16,1 0-16,-19 0 0,19 0 15,-19 0-15,1 0 16,17 0-16,1 0 0,-1 0 16,53 0-1,1 0 1,17 0-16,35 0 0,18 0 16,35 0-16,17 0 15,37 0-15,-1-18 0,0 18 16,0 0-16,0 0 15,-18-17-15,-17 17 0,-18 0 16,-35 0-16,-18 0 0</inkml:trace>
  <inkml:trace contextRef="#ctx0" brushRef="#br0" timeOffset="127972.87">5450 10601 0,'-17'18'0,"-1"-18"16,0 0-16,1 0 0,-1 0 16,1 0-1,-1 0-15,0 0 0,1 0 16,-1 0-16,0 0 31,18 17-31,-17-17 16,34 0-1,54 0 1,-36 0-16,36 18 16,17-18-16,18 0 15,35 0-15,0 0 0,18 0 16,17 0-16,18 0 16,0 0-16,18 0 0,0 0 15,-1 0-15,19 0 16,-19 0-16,1 0 0,0 18 15,-36-18-15,0 0 0,-35 17 16,-17-17-16,-18 0 16,-36 0-16,1 0 0,-36 0 15,0 0-15,1 0 0,-19 0 16,1 0-16,0 0 16,-1-17-16,-17-1 15,-17 18 1,-1 0-16,-17 0 0,17-18 15,-17 18-15,-1 0 0</inkml:trace>
  <inkml:trace contextRef="#ctx0" brushRef="#br0" timeOffset="129607.33">4057 3951 0,'0'0'0</inkml:trace>
  <inkml:trace contextRef="#ctx0" brushRef="#br0" timeOffset="130533.68">4057 3951 0,'18'0'31,"-1"0"-15,1-18-16,-1 18 0,1-17 15,0 17-15,-1-18 16,1 1-16,0 17 0,35-36 15,-36 19-15,1-1 16,0 18-16,-1-18 16,1 1-16,-36 17 47,1 0-47,-1 17 15,0-17-15,1 18 16,-1 0-16,0-1 15,1-17-15,-1 18 16,0 0-16,1-1 0,-1-17 16,0 18-16,1-1 0,-1-17 15,1 18-15,-1 0 16,0-18-16,1 0 0,17 17 16,0-34 15,17 17-31,19-18 0,-19 0 15,1 18-15,17-17 16,0-18-16,1 17 0,-1 0 16,0 1-16,1-1 0,-1 0 15,-18 1-15,19 17 16,-19-18-16,-34 18 47,-1 18-32,-17-1-15,17 1 0,1-18 16,-19 18-16,19-1 0,-19 1 16,19 0-16,-19-1 15,19-17-15,-19 18 0,19-1 16,-18 1-16,17-18 16,0 18-16,1-1 15,34-34 1,1 17-1,0-18-15,-1 0 0,18 18 16,1-17-16,-1-18 0,0 17 16,1 0-16,17 1 15,-18-19-15,0 19 16,0-1-16,1 18 0,-19-18 16,1 1-16,0 17 0,-36 0 31,0 17-16,-17-17-15,0 18 0,17 0 16,-17-1-16,0 1 16,-1 0-16,1-1 0,0 1 15,-1 0-15,1-1 0,17 1 16,1-1-16,-1-17 16,36 0-1,-1-17 1,19-1-16,-1 1 0,0-19 15,1 19-15,-1-19 16,0 19-16,0-19 0,1 19 16,-19-1-16,1 1 0,0 17 15,-1 0-15,-34 0 16</inkml:trace>
  <inkml:trace contextRef="#ctx0" brushRef="#br0" timeOffset="131781.28">3281 3828 0,'0'0'16,"-18"0"-1,18-18-15,-17 18 16,-1 0 0,0 18-16,1-1 15,-1-17-15,18 18 16,-18 0-16,1-18 16,17 17-16,0 1 0,-18-1 15,18 1-15,0 0 16,18-1-16,-1 1 0,19-18 15,-19 0-15,1 0 16,17-18-16,-17 1 16,-1-1-16,1 0 0,0 1 15,-1-1-15,-17-17 16,0 17-16,0 1 0,0-1 16,-17 0-16,-1 1 0,0-1 15,1 18-15,-18 0 16,17 0-16,-17 0 0,17 18 15,-17-1-15,17 1 16,-17 0-16,17-1 0,1 19 16,-1-19-16,18 18 0,0-17 15,0 17-15,0-17 16,0 0-16,18-1 0,-1 1 16,1-18-16,17 18 0,0-18 15,-17-18-15,17 18 16,1-18-16,-19 1 0,18-1 15,-17 0-15,0-17 16,-1 17-16,1 1 0,-18-18 16,0 17-16,0 0 0,-18 1 15,1-1-15,17 0 16,-18 1-16,0 17 0,1-18 16,-18 18-16,17 0 15,0 18-15,1-1 0,-1 1 16,0 0-16,1-1 15,-1 1-15,18 17 0,0-17 16,0-1-16,0 1 0,18 0 16,-1-1-16,1 1 15,17-18-15,-17 0 0,17 0 16,0-18-16,-17 1 16,17-1-16,-17 0 0,17-17 15,-17 18-15,-18-1 0,18-17 16,-18 17-16,0-17 15,0 17-15,-18 0 0,0 1 16,1 17-16,-1 0 0,0 0 16,-17 0-16,17 17 15,-17 1-15,18 0 0,-1 17 16,0-17-16</inkml:trace>
  <inkml:trace contextRef="#ctx0" brushRef="#br0" timeOffset="133303.31">3298 3916 0,'0'-18'16,"0"36"-16,0-53 0,0 17 15,-17 0-15,-1 18 16,1 0-1,-1 18-15,0 0 16,1-1-16,-1 1 0,0-1 16,-17 19-16,17-19 0,1 1 15,17 0-15,-18-1 16,18 1-16,18-18 16,17 0-1,-17-18-15,-1 1 16,1-1-16,0-17 0,-1 17 15,1 0-15,-18 1 16,0-1-16,-18 18 16,1 18-1,-1-18-15,-17 17 0,17 19 16,0-19-16,-17 19 16,18-19-16,-1 19 0,0-19 15,18 1-15,0-1 0,0 1 16,18-18-1,-18-18-15,18 1 16,-1-1-16,-17 1 0,18-1 16,-18 0-16,17 18 15,-17-17-15,0-1 0,18 18 16,-18-18-16</inkml:trace>
  <inkml:trace contextRef="#ctx0" brushRef="#br0" timeOffset="134175.97">3563 4004 0,'0'-18'16,"-18"18"15,1 0-31,17 18 16,-18-18-16,0 0 15,-17 35-15,18-17 16,17 0-16,-18-1 16,18 1-16,-18-1 15,18 1-15,18 0 31,0-18-31,-1 0 16,1 0-16,-1 0 16,1 0-16,0 0 15,-1 0-15,-17 17 16,0 1-16,0 0 16,-17-1-16,-1 1 15,0-18-15,1 18 16,-1-1-16,1-17 15,-1 18-15,0-18 16,1 0 0,17-18-16,17 1 15,1-1 1,0 18 0,-1 0-1,-17 18 1,0-1-1,0 1-15,0 0 0,0-1 16,18 1-16,-1-1 16,1 1-16,0-18 15,-1 0-15,1 0 0,0 0 16,-1 0-16,1 0 16,0 0-16,-1-18 0</inkml:trace>
  <inkml:trace contextRef="#ctx0" brushRef="#br0" timeOffset="137677.25">7214 11518 0,'18'-35'16,"-18"17"-16,0 1 0,18 17 16,-18-18-16,0 0 15,17 1-15,1-1 16,-18 0-16,0 1 15,17 17 1,-17-18-16,18 1 16,-18 34 62,0 1-78,0-1 15,0 1-15,0 0 0,-18 17 16,18 0-16,0 1 0,0-1 16,-17 0-16,17 18 15,0-18-15,0 18 0,-18 0 16,18 18-16,0-18 16,-17 17-16,17-17 0,0 18 15,-18-1-15,18 1 0,0 17 16,-18-18-16,18 1 15,0 17-15,0-17 0,0 17 16,18-17-16,-18-1 16,0 18-16,18-17 0,-18 17 15,17 0-15,-17-17 0,0 17 16,0-17-16,0 17 16,0-18-16,0 1 0,0-1 15,0 1-15,0 0 16,0-19-16,0 19 0,-17-18 15,-1 0-15,18 0 0,-18 0 16,1 0-16,17-1 16,-18 1-16,0 0 0,18 0 15,-17 0-15,17 0 0,-18 0 16,18 0-16,0-18 16,-18 18-16,18 0 0,0 0 15,-17 0-15,17-18 16,0 18-16,0 0 0,-18-18 15,18 18-15,0-18 16,0 18-16,-17-17 0,17-1 16,0 0-16,-18 0 0,18 1 15,0-1-15,0 0 16,-18 1-16,18-1 0,0 0 16,0 0-16,-17-17 15,17 17-15,0 1 0,-18-1 16,18 0-16,0 0 0,0 1 15,-18-19-15,18 19 16,0-19-16,0 1 0,0 17 16,0-17-16,0-1 15,0 1-15,0 0 16,0-1-16,0 1 16,0 0 15,-17-18 16,17-18-16,17 18 0,-17-18-15,18 18-1,0 0-15,-1 0 16,-17-17-16,18 17 0,0 0 16,17 0-16,-18 0 15,19-18-15,-1 18 0,18 0 16,0 0-16,17 0 16,1 0-16,0-18 0,17 18 15,0 0-15,18 0 16,0 0-16,-1 0 0,1 0 15,0 0-15,0 0 0,17 0 16,1 0-16,-18 0 16,17 0-16,18 0 0,-17 0 15,17 18-15,0-18 0,0 0 16,0 0-16,0 0 16,18 18-16,-18-18 0,0 0 15,0 0-15,0 0 16,18 0-16,-18 0 0,0 0 15,-17 0-15,17-18 0,0 18 16,-17 0-16,-1-18 16,18 18-16,-17-17 0,-1 17 15,1-18-15,-19 18 16,19-17-16,-18 17 0,0 0 16,-1-18-16,1 18 0,0 0 15,0 0-15,0 0 16,0 0-16,-1 0 0,19 0 15,-18 0-15,17 0 16,-17 0-16,0 0 0,-18-18 16,18 18-16,-36 0 0,1-17 15,17-1 1,-53 18-16,-35-18 0,-17 18 16,-1-17-16,-17-1 15</inkml:trace>
  <inkml:trace contextRef="#ctx0" brushRef="#br0" timeOffset="139597.12">3175 13652 0,'0'0'0,"0"-35"16,0 18 0,0-1-16,0 0 0,18 18 15,-36 0 1,18 18-16,0 17 16,-18-17-16,18 17 15,-17 0-15,-1 1 0,18-1 16,0 18-16,-18-18 15,18-17-15,-17 17 0,17-17 16,0-1-16,0-34 16,17-1-1,-17 0-15,0-17 0,18-18 16,-18 0-16,18 0 16,-18-17-16,17-1 0,-17 1 15,0-1-15,18 18 0,-18 0 16,0 36-16,0-1 15,0 36-15,18-1 16,-18 19-16,17 17 16,-17-1-16,18 1 0,0 0 15,17 0-15,-18 0 0,19-18 16,-19 18-16,19-35 16,-19 17-16,19-35 0,-19 0 15,1 0-15,-1 0 16,1-35-16,0 17 0,-18-17 15,17 0-15,-17-18 0,0 18 16,18-1-16,-18 1 16,0 0-16,0 17 15,-18 18-15,18 18 16,0 17-16,-17 0 0,17 1 16,0-1-16,0 18 0,-18 0 15,18 0-15,0 0 16,0-18-16,0 0 0,0 0 15,18-17-15,-1 0 0</inkml:trace>
  <inkml:trace contextRef="#ctx0" brushRef="#br0" timeOffset="139969.84">3916 13670 0,'0'0'0,"-18"-18"16,1 1-1,-1 17-15,0 0 0,-17 17 16,17 1-16,1 0 0,-19-1 16,19 19-16,17-1 15,-18 0-15,18-17 0,0 17 16,0 0-16,0-17 0,18 0 16,-18-1-16,17-17 15,1 0-15,0 0 0,17-17 16,-17-19-16,-1 19 15,-17-18-15,18-1 0,0 1 16,-18 0-16,17 17 0,-17 0 16,0 1-16,-17 34 31,17 19-31,0-19 0,0 19 16,0-1-16,0 0 15,0-17-15,0 17 0,0-17 16,17 17-16,1-17 15</inkml:trace>
  <inkml:trace contextRef="#ctx0" brushRef="#br0" timeOffset="140311.7">4075 13635 0,'0'17'0,"17"1"16,1 0 0,-18 17-16,17-17 15,1 17-15,-18-17 0,35 52 16,-35-35 0,0-17-16,18 17 0,-18-17 15,0 0-15,0-1 16,-18-17-16,1 0 0,-1 0 15,18-17-15,-18-1 16,18 0-16,0-17 0,0-18 16,0 18-16,18-18 0,0 0 15,-1 0-15,1 18 16,0-18-16,-1 35 0,1 1 16,0-1-16,-1 18 15,1 0-15</inkml:trace>
  <inkml:trace contextRef="#ctx0" brushRef="#br0" timeOffset="141307.37">4568 13317 0,'0'0'0,"0"-35"0,0 17 16,0 1-16,-17 17 15,17 17-15,0 1 16,0 0-16,0 17 0,0 0 16,0 18-16,0 0 0,-18 0 15,18 0-15,-17 0 16,17 0-16,-18 0 0,0 0 16,18-18-16,-17 0 15,17 0-15,-18-17 0,18 0 16,18-18-1,-18-18-15,17-17 16,1 0-16,0-18 0,-1 0 16,1 17-16,-1-17 15,1 18-15,0 0 0,-1 17 16,1 1-16,0 17 0,-18 17 16,0 1-1,-18 0-15,18 17 16,-18 0-16,-17-17 0,17 17 15,1-17-15,-1 17 0,1-17 16,-1-1-16,0-17 0,1 0 16,17-17-1,17-1-15,1 0 16,0 18-16,-18-17 16,17-1-16,1 18 0,-1 0 15,1 0-15,-18 18 16,0-1-16,0 1 15,18 0-15,-18-1 0,0 1 16,17 0-16,-17-1 16,18 1-16,0-18 0,-1 17 15,19-17-15,-19 0 0,18-17 16,-17 17-16,0-18 16,-1 1-16,1-1 0,0-17 15,-1 17-15,-17-17 16,0 17-16,0 0 0,0 1 15,-17-1-15,-1 18 16,0 18 0,1-1-16,17 1 15,0 17-15,-18-17 16,18 17-16,0-17 0,0 17 16,0-17-16,0 17 0,18-17 15,-1-18-15,1 17 16,0-17-16,17 0 0,-17-17 15,17 17-15,0-18 16,-17-17-16,17 0 0,-17-1 16,17 1-16,-17-18 0,-1-18 15,-17 19-15,18-1 16,-18 0-16,0 0 0,0 18 16,-18-1-16,18 19 15,-17-1-15,-1 18 0,0 18 16,18-1-16,0 19 15,0-1-15,0 0 16,0 0-16,0 18 0,0 0 16,0-18-16,18 18 15,-18-17-15,0 17 0,0-18 16,0 0-16,0-17 0,0 17 16,0-17-16,18-18 15,-18 17-15</inkml:trace>
  <inkml:trace contextRef="#ctx0" brushRef="#br0" timeOffset="141506.53">4939 13635 0,'0'0'0,"0"-18"16,18 18-1,-1 0-15,1 0 0,-1 0 16,19 0-16,-1 0 15,0 0-15,1 0 0,-19 0 16,18 0-16,-17 0 0,0 0 16,-1-17-16</inkml:trace>
  <inkml:trace contextRef="#ctx0" brushRef="#br0" timeOffset="143594.66">3122 13705 0,'0'-35'0,"0"70"0,18-88 15,-1 18-15,1 18 0,-18-1 16,-18 18-1,18 18 1,-17-1-16,-1 18 0,0 1 16,18 17-16,-17-18 15,17 18-15,0-18 0,0 18 16,0-18-16,17-17 0,1 17 16,0-17-16,-1-18 15,19 0-15,-19 0 0,19-18 16,-19-17-16,18 17 0,-17-17 15,0-18-15,-1 18 16,-17-18-16,0 0 0,0 0 16,-17 18-16,17 0 15,-36-1-15,19 19 0,-1-1 16,-17 18-16,17 18 16,1-1-16,-1 19 0,18 16 15,0-16-15,0 17 0,18 0 16,17 0-16,0-18 15,18 0-15,0 0 0,18-17 16,17 0-16,0-18 16,18-18-16,0 0 0,-18 1 15,18-19-15,-18-16 0,-18 16 16,-17-17-16,-17 0 16,-1 0-16,-35 1 0,0 16 15,-18 1-15,1 17 0,-19 1 16,1 17-16,0 17 15,-18 19-15,18-1 0,-1 0 16,1 18-16,0 0 16,35 0-16,0 0 0,17 0 15,1-18-15,17 0 0,1-17 16,16 0-16,1-18 16,0 0-16,18-18 0,-18 0 15,0-17-15,0-18 16,0 18-16,-18-18 0,-18 0 15,1 18-15,-18-18 0,0 18 16,-18 17-16,1 0 16,-18 18-16,17 0 0,-17 18 15,-1 0-15,1 17 0,0 18 16,17-18-16,1 18 16,17-18-16,17 18 0,1-35 15,17 17-15,0-17 16,18-1-16,0-17 0,0-17 15,35-1-15,-17 0 0,-1-17 16,1 0-16,-18 0 16,0-1-16,-18 1 0,0 0 15,-17 17-15,-18 0 16,-18 18-16,1 18 16,-19 0-16,19 17 0,-18 0 15,-1-17-15,19 17 16,-1 1-16,18-19 0,0 1 15,0-1-15,18-17 16,-1 0-16,19-17 0,-19-1 16,18-17-16,-17 0 15,0-18-15,-1 0 0,1 0 16,-18 0-16,0 0 0,0 0 16,-18 18-16,1 0 15,-19 17-15,1 18 0,0 18 16,-18 17-16,0 0 0,-18 18 15,-17 18-15</inkml:trace>
  <inkml:trace contextRef="#ctx0" brushRef="#br0" timeOffset="144050.31">3881 14393 0,'17'-35'0,"-34"70"0,34-105 0,-17 52 15,-17 0-15,17 1 0,-18-1 16,0 18 0,1 18-16,-1-1 0,0 1 15,1 17-15,-19 1 0,19-1 16,-1 0-16,18 1 15,-17-1-15,17-18 0,0 19 16,0-19-16,17 1 16,1-18-16,-1 0 15,19 0-15,-19-18 16,1 18-16,17 0 0,-17 0 16,0 18-16,-1 0 0,1-18 15,-18 17-15,0 19 0,0-19 16,-18 1-16,18 17 15,-35-17-15,17-1 0,-17 1 16,0 0-16,-1-18 16,-16 17-16,16-17 0,1-17 15,17 17-15,-17-36 16,35 19-16,0-1 0,0-17 16,0 17-16,18 1 0</inkml:trace>
  <inkml:trace contextRef="#ctx0" brushRef="#br0" timeOffset="145027.29">4216 14605 0,'0'0'0,"53"-18"16,-36 1-16,1-1 16,0 0-16,-18 1 0,0-1 15,-18 18 1,0 0-16,1 0 15,-1 18-15,0-1 16,1 1-16,-1 0 0,0-1 16,1 19-16,17-19 15,-18 19-15,18-19 0,-18 18 16,18-17-16,0 0 0,0-1 16,18-17-1,0-17-15,-1-1 16,-17 0-16,18 1 0,0-1 15,-1 18-15,-17-17 16,18 17-16,0 0 16,-18 17-1,17 1-15,1-1 16,0 1-16,-1-18 16,1 0-16,17-18 15,-17 1-15,17-1 0,0-17 16,1-18-16,-19 18 15,18-18-15,-17-18 0,17 18 16,-17 0-16,-18 0 16,0 1-16,0 16 0,0 1 15,-18 17-15,1 18 0,17 18 16,-18 0-16,0-1 16,1 19-16,17-1 0,-18 18 15,18-18-15,0 18 16,0 0-16,18 0 0,-1 0 15,-17 0-15,18-18 0,17 0 16,-17-17-16,17-1 16,1-17-16,-1 0 0,0-17 15,0-1-15,-17-17 0,17 0 16,1-1-16,-19 1 16,-17 0-16,18 0 0,-18-1 15,0 1-15,-18 17 16,1 1-16,-1 17 0,0 0 15,1 17-15,17 1 0,-18 17 16,0-17-16,18 17 16,-17 0-16,17 1 0,0-1 15,17-17-15,1 17 16,17-17-16,-17-18 0,17 0 16,1 0-16,-1 0 0,0-18 15,0-17-15,1 17 16,-1-17-16,0-1 0,-17 1 15,-1 18-15,-17-19 16,18 1-16,-18 17 0,0 1 16,18 17-16,-1 0 15,1 0-15,0 17 16,-1 1-16,19 0 0,-1 17 16,-18 0-16,19 0 0,-19 18 15,1-17-15,-18-1 16,0 0-16,-18 18 0,1-35 15,-19 17-15,-16 0 16,-1-17-16,-18-18 0,1 18 16,-1-18-16,-17-18 15,35 0-15,-18 1 0,18-19 16,18-17-16</inkml:trace>
  <inkml:trace contextRef="#ctx0" brushRef="#br0" timeOffset="147368.24">9684 17057 0,'0'0'0,"0"-18"0,0 1 16,-18 17-1,18-18 1,0 0 0,-18 1-1,18-1-15,0 0 16,-17 1-1,-1-1-15,18 0 16,-17 18-16,17 18 31,-18 17-15,18-17-16,-18 0 0,18 17 16,0 0-16,0 0 15,0 1-15,-17-1 0,17-17 16,0 17-16,0-17 15,17-1-15,1-34 16,-18-1 0,18 0-16,-1-17 0,-17 0 15,18-1-15,-18-16 0,17-1 16,-17 0-16,0 0 16,0-35-16,0 70 15,-17-17-15,17 52 16,0 1-1,0 0-15,0 17 0,0-18 16,17 19-16,-17-1 16,18 0-16,0 1 0,-1-1 15,-17 0-15,18-17 0,0-1 16,-1 1-16,1 0 16,0-18-16,-1 0 0,1 0 15,-1-18-15,1 0 0,-18-17 16,18 18-16,-1-19 15,1-17-15,-18 18 0,18 0 16,-1-1-16,-17 1 16,18 0-16,-18 17 0,0 1 15,0 34-15,0 1 16,0 0-16,0 17 16,0 0-16,0 18 15,0-18-15,0 18 0,0-17 16,0 16-16,0-16 0,18-1 15,-18 0-15,17 1 0,-17-19 16,18 1-16,-18-1 16</inkml:trace>
  <inkml:trace contextRef="#ctx0" brushRef="#br0" timeOffset="147752.14">10336 17057 0,'0'0'0,"0"-18"0,0 1 16,0-1-16,-17 0 0,17 1 16,-18 17-16,0 0 15,1 17 1,17 1-16,-18 0 0,1-1 16,17 18-16,-18-17 15,18 0-15,-18 17 0,18-17 16,0-1-16,18-17 15,0 0 1,-1-17-16,-17-1 0,18 0 16,-1-17-16,19-35 15,-19 52-15,-17-17 16,18 17-16,-18 0 0,0 36 31,0 0-31,0-1 0,0 1 16,0 17-16,0-17 15,0 17-15,0-17 0,18 17 16,-18-17-16,17-1 0,1 1 16,0-18-16</inkml:trace>
  <inkml:trace contextRef="#ctx0" brushRef="#br0" timeOffset="148043.84">10583 16986 0,'0'0'0,"0"-35"15,0 17-15,18 1 0,0 17 16,-1 0 0,1 17-16,0 19 15,-1-19-15,1 19 0,-18-1 16,17 0-16,-17-17 16,18 17-16,-18 0 0,0-17 15,0 0-15,-18-1 16,18 1-16,-17-18 0,17-18 15,0 1-15,0-1 16,17-17-16,-17-18 16,18 0-16,0-18 0,17 18 15,-17-17-15,-1 17 16,19 0-16,-19 0 0,1 35 16,-1 1-16</inkml:trace>
  <inkml:trace contextRef="#ctx0" brushRef="#br0" timeOffset="149528.28">11165 16651 0,'0'0'15,"-17"0"1,-1 0 0,18 18-1,-18-1-15,18 19 16,-17-1-16,17 0 0,-18 0 15,1 18-15,-1 0 16,18 0-16,-18 0 0,1-18 16,17 1-16,-18-1 0,18 0 15,0-17-15,18-36 32,-1-17-17,1 0-15,0-1 0,-1 1 16,1-18-16,-1 18 15,19 0-15,-19-1 0,1 19 16,-18-1-16,18 18 16,-18 18-1,-18-1-15,18 1 0,-18 0 16,1 17-16,17-17 0,-18-1 16,0 1-16,1 0 15,-1-1-15,18 1 0,-17-18 16,-1 0-1,18-18-15,-18 18 16,18-17-16,18 17 31,0 0-15,-18 17-16,0 1 16,17-18-16,1 17 0,-1 1 15,19 0-15,-19-1 16,1-17-16,17 0 15,-17 18-15,17-18 0,-17 0 16,17-18-16,-17 1 16,17 17-16,-17-18 0,17 0 15,-17 1-15,-1-18 0,1 17 16,-18 0-16,0 1 16,0-1-16,0 0 0,0 1 15,-18 17-15,1 0 16,-1 17-1,18 1-15,0 0 0,-18 17 16,18-17-16,0 17 16,0-18-16,0 1 0,18 0 15,0-1-15,-1 1 16,1-18-16,0 0 0,17 0 16,-18 0-16,19 0 0,-1-18 15,-17 1-15,-1-1 16,1 0-16,0 1 0,-18-1 15,0 1-15,0-1 0,0 0 16,0 1 0,17 17 15,-17-18-15,18 18-1,-1 0-15,1-18 16,0 18-16,-18-17 15,17-1-15,1 0 16,0 1-16,-18-1 16,17 18-16,-17-18 0,18 18 15,0 18 1,-1-18-16,-17 18 0,18-1 16,0 1-16,-18 0 15,17 17-15,-17-17 0,0-1 16,-17 19-16,-1-19 15,0 1-15,1-1 0,-1 1 16,0-18-16,1 18 0,-1-18 16,0-18-1,18-17-15,0 17 16,0-17-16,18-18 0,-18 0 16,18-18-16,-1 1 15,1 17-15,0-18 0,-1 19 16,1-1-16,0 17 15,-18 19-15,17-1 0,1 18 16,-1 18-16,-17-1 16,18 19-16,0-1 15,-18 0-15,0 18 0,0 0 16,0 0-16,0 0 16,0 0-16,-18-18 0,18 18 15,-18-18-15,18 1 0,0-1 16,0-18-16,0 1 15,0 0-15,18-18 16,0-18-16,-1 0 16,1-17-16,-18 18 15,18-1-15,-18-17 0,-18 17 16,0 0-16,1 1 16,-1-1-16,0 18 0,-17 0 15,18-18-15,-1 18 16,36 0-1,-1 0-15,1 0 0,17 0 16,18-17-16,0-1 16,0 0-16,17 1 0,1-1 15,-1 1-15,-17-1 16,18 0-16</inkml:trace>
  <inkml:trace contextRef="#ctx0" brushRef="#br0" timeOffset="150249.31">8749 14358 0,'0'0'0,"-71"35"15,54-17-15,-1-18 0,18 18 16,-18-18-16,36 0 31,0-18-31,-1 0 16,1 1-16</inkml:trace>
  <inkml:trace contextRef="#ctx0" brushRef="#br0" timeOffset="150432.9">9155 14041 0,'0'0'0,"35"-18"16,-35 0-1,0 1-15,17 17 0,-17-18 16,0 0-16,18 18 16,0-17-16,-1-1 15</inkml:trace>
  <inkml:trace contextRef="#ctx0" brushRef="#br0" timeOffset="150600.54">9454 13776 0,'0'-18'0,"18"18"16,-18-17-16,0-1 15,18 18-15,-18-18 16,17 1-16,1-1 0,17 0 15,1 1-15,-1-1 16</inkml:trace>
  <inkml:trace contextRef="#ctx0" brushRef="#br0" timeOffset="150771.66">10283 13264 0,'0'0'0,"18"-17"15,-18-1-15,0 1 16,0-1-16,0 0 0,35 1 16,-17-1-1,0 0-15,-1 18 0,1-17 16</inkml:trace>
  <inkml:trace contextRef="#ctx0" brushRef="#br0" timeOffset="150952.31">10971 12788 0,'0'-17'0,"0"34"0,18-34 15,-18-1-15,0 0 16,18 18 0,-18-17-16,17 17 0,-17-18 15,18 18-15,0-18 0,-1 1 16,1-1-16</inkml:trace>
  <inkml:trace contextRef="#ctx0" brushRef="#br0" timeOffset="151127.04">11642 12206 0,'0'-18'16,"-18"1"-16,18-1 15,0 1-15,0-1 16,18 0-16,17 1 16,-17-1-16,17 0 0</inkml:trace>
  <inkml:trace contextRef="#ctx0" brushRef="#br0" timeOffset="151314.25">12330 11783 0,'0'0'0,"52"-36"15,-16 19-15,-19-18 16,19 17-16,-19 0 16,1 1-16,0-1 0,-1 0 15,1 1-15,0 17 16,-18-18-16,0 36 16,-18-18-16,0 17 15,-17 19-15</inkml:trace>
  <inkml:trace contextRef="#ctx0" brushRef="#br0" timeOffset="152926.54">8678 14287 0,'0'0'0,"-106"53"16,71-35-16,0 17 0,0 1 16,-1-19-16,19 19 15,-19-1-15,19-18 0,-1 1 16,1 0-16,-1-1 15,0 1-15,1 0 0,34-18 47,-17-18-47,18 0 0,0 18 16,-1-35-16,1 17 16,-1 1-16,19-18 0,-1 17 15,0-17-15,18-1 0,0 1 16,18 0-16,-1-18 15,1 18-15,-1-18 0,19 0 16,16 0-16,-16 0 16,-1 0-16,18-18 0,-18 1 15,18-1-15,-1 1 0,1-18 16,0-1-16,0 1 16,17 0-16,1-18 0,17 0 15,0 0-15,0 1 16,0 16-16,-17 1 0,17 0 15,0 0-15,-17 0 0,17-1 16,0 1-16,-18 0 16,18 18-16,0-19 0,1 1 15,-1 18-15,-18-1 16,1 0-16,-1 1 0,-17 17 16,0 0-16,-36 18 0,18-18 15,-17 18-15,0-1 16,-18 1-16,17 0 0,-17 0 15,0 17-15,0-17 16,-18 17-16,0 0 0,1 1 16,-19-1-16,1 18 15,0-18-15,-36 18 16,0 0 0,1 18-16,-19-18 15</inkml:trace>
  <inkml:trace contextRef="#ctx0" brushRef="#br0" timeOffset="155333.26">10319 16122 0,'0'-18'31,"17"18"-31,-17-17 16,18-1-1,-18 0 1,18 18 0,-18-17-16,0-1 15,17 18 1,-17-18-16,0 1 0,18-1 15,-18 1 1,0-1-16,0 0 0,0 1 16,0-1-16,0 0 0,18 1 15,-18-1-15,0-17 16,0 17-16,0-17 0,17 0 16,-17-1-16,0 1 15,0 0-15,18-1 0,-18 1 16,0 0-16,0 0 15,17-1-15,-17 1 0,0 0 16,18 0-16,-18-1 0,0 1 16,0 0-16,0-1 15,0 1-15,18 0 0,-18 0 16,0-1-16,0 1 16,0 0-16,0-1 0,0 19 15,17-18-15,-17-1 0,0 1 16,0 17-16,18-17 15,-18 17-15,0-17 0,0 0 16,0 17-16,0-17 16,0 0-16,0-1 0,18-52 15,-18 53-15,0 0 16,0 17-16,17-17 16,-17 17-16,0 0 0,0-17 15,0 18-15,0-1 0,0 0 16,0 1-16,0-19 15,0 19-15,0-1 0,0-17 16,0 17-16,0 1 16,18-19-16,-18 19 0,0-1 15,0 0-15,0 1 16,0-1-16,18 0 0,-18 1 16,0-1-16,0-17 0,0 17 15,0-17-15,0 0 16,17 17-16,-17-17 0,0-1 15,18 19-15,-18-18 0,0 17 16,0 0-16,18 1 16,-18-19-16,0 19 0,0-1 15,0-17-15,0 0 0,0 17 16,0-17-16,17-1 16,-17 1-16,0 0 0,0 17 15,0-17-15,0 17 16,0 1-16,0-1 0,0 0 15,0 1 1,0-1 0,0 0-16,0 1 15,18 17-15,-18-18 16,0 0-16,0 1 0,0-1 16,0 1-1,0-1 16,-18 18 48,18 18-64,-17-18-15,17 17 16,0 1-16</inkml:trace>
  <inkml:trace contextRef="#ctx0" brushRef="#br0" timeOffset="156364.44">10636 13017 0,'-17'0'32,"-1"0"-17,18-17 1,-18 17 46,1 0-46,-1 0 0,0 0-16,-17 0 15,17 0-15,-17 17 16,0-17-16,0 0 0,-1 0 15,1 18-15,-18-18 0,0 0 16,0 18-16,-17-18 16,-1 0-16,-17 17 0,17-17 15,-17 18-15,-18-18 16,18 0-16,0 18 0,0-18 16,0 0-16,-1 0 15,1 17-15,0-17 0,18 18 16,-19-18-16,1 18 0,18-18 15,-19 17-15,19 1 16,-18-18-16,17 0 0,1 18 16,-1-18-16,18 0 15,-17 0-15,17 0 0,0 0 16,0 0-16,0 17 0,0-17 16,0 0-16,0 0 15,0 18-15,0-18 0,0 0 16,18 17-16,-18-17 15,-35 0-15,53 18 16,-1-18-16,-17 0 0,18 18 16,0-18-16,0 0 15,-1 17-15,1-17 0,0 0 16,0 18-16,-1-18 0,19 0 16,-1 0-16,-17 18 15,17-18-15,0 0 0,1 0 16,-1 0-1,1 0 1,-1 0 0,0 17-1,1-17 1,-1 0 0,36 0 30,-18 18-30,17-18-16,1 18 16</inkml:trace>
  <inkml:trace contextRef="#ctx0" brushRef="#br0" timeOffset="160527.31">8308 14605 0,'0'18'78,"0"-1"-16,18-17 17,-1 0-64,1 0 1,-1 0-16,1 0 15,0 0-15,17-17 0,0 17 16,18-18-16,0 18 16,0-18-16,18 1 0,-1-1 15,18 0-15,18 1 0,-18-1 16,18 1-16,0-1 16,0 0-16,17 1 0,-17-1 15,18 18-15,-1-35 16,1 35-16,17-18 0,-18 0 15,18 1-15,-17-1 0,17 0 16,-18 18-16,1-17 16,-1 17-16,1-18 0,17 1 15,-18-1-15,18 18 16,1-18-16,16 1 0,-17-1 16,18 0-16,0 18 0,0-17 15,-1-1-15,1 18 16,-18-18-16,18 18 0,-18-17 15,18-1-15,-18 18 16,0-17-16,18 17 0,-18-18 16,0 18-16,0-18 0,0 18 15,-17 0-15,17-17 16,-18 17-16,18 0 0,-35 0 16,18 0-16,-18 0 0,-1-18 15,-16 18-15,-1 0 16,0 0-16,0 0 0,-17 0 15,-1 0-15,-17-18 16,-17 18-16,-1 0 0,-18 0 16,1 0-16,-36-17 15,1 17-15,-36 0 16,-18-18-16</inkml:trace>
  <inkml:trace contextRef="#ctx0" brushRef="#br0" timeOffset="163587.81">11165 14323 0,'-17'17'187,"17"-34"-62,0-1-94,-18 18 94,18 18-62,18-18 62,-1 0-94,1 0-15,0 0-16,-1 0 15,1 17-15,0-17 16,-1 0-16,-17 18 16,18-18-16,17 0 0,-17 0 15,17 18-15,0-18 16,1 0-16,-1 0 0,18 0 15,0 0-15,-18 17 16,18-17-16,0 0 0,0 0 16,-18 0-16,18 18 0,0-18 15,-18 0-15,18 0 16,-18 0-16,18 0 0,-17 0 16,-1 0-16,18 0 15,-18 18-15,-17-18 0,17 0 16,0 0-16,-17 0 0,-1 0 15,1 0-15,0 0 16,-1 0-16,1 0 31,-18-18-31,0 0 32,0 1-17,-18 17 1,18-18-16,0 0 15,-17 18-15,17-17 16,0-1 0,-18 0-16,18 1 15,0-1 1,0 1 15,-18 17 125,1 0-93,17 17-63,-18-17 16,1 18-1,-1-18-15,0 0 16,1 0-16,-19 17 0,1-17 15,0 0-15,-18 0 0,0 0 16,-18 18-16,19-18 16,-19 0-16,0 0 0,1 0 15,-1 0-15,18 0 16,-17 0-16,35 0 0,-18-18 16,17 18-16,1 0 0,0 0 15,17 0-15,1 0 16,-1 0-16,0 0 15,36 0 32,0 0-47,-1 0 16,18 0-16,1 0 0,-1 0 16,18-17-16,0 17 15,17 0-15,1 0 0,-1-18 16,1 18-16,17 0 15,-35 0-15,18 0 0,-1 0 16,-34 0-16,16 0 0,-34 0 16,17 0-16,-17 0 15,-36-17 1,1 17-16,-19 0 16,1 0-16,-18 0 15,0 0-15,-17 0 0,-18-18 16,17 18-16,-17 0 15,0 0-15,17 0 0,1 18 16,-1-18-16,0 0 16,19 17-16,16-17 0,-17 0 15,36 18-15,-1-18 0,0 0 16,36 0 0,17 0-1,1 0-15,17 0 0,-1 0 16,19 0-16,17 0 15,0 0-15,1-18 0,-1 18 16,18 0-16,-18 0 16,0 0-16,0 0 0,-17 0 15,-18 0-15,0 0 0,-18 0 16,0 0-16,-35 18 16,-18-18-1,1 0-15,-36 0 16,18 17-16,-36-17 0,1 0 15,-1 18-15,0 0 0,1-18 16,-1 17-16,18 1 16,0 0-16,1-18 0,34 17 15,0 1-15,54-18 32,-1 0-32,0-18 0,18 18 15,0-17-15,0 17 16,17 0-16,1-18 0,-18 18 15,17 0-15,-17 0 0,0 0 16,0 0-16,-18 0 16,1 0-16,-19 0 0,1 0 15,0 0-15,-36 0 16,0 18 0,-17-18-16,0 17 0,-18-17 15,0 18-15,0 0 16,0-18-16,0 17 0,18-17 15,0 18-15,17-18 16,18-18-16,18 18 16,-1-17-16,19-1 15,-1 18-15,18-18 0,-18 1 16,0-1-16,18 0 0,-17 1 16,-1-1-16,0 18 15,0-18-15,-17 18 0,17-17 16,-35-1-1,0 1-15</inkml:trace>
  <inkml:trace contextRef="#ctx0" brushRef="#br0" timeOffset="164913.76">11007 13017 0,'0'0'0,"17"-17"0,-17-1 16,-17 1-1,-1 17 1,0 0-1,18-18 17,-17 18-1,17-18-31,0 1 31,0-1-31,0 0 16,0 1-1,0-1-15,0 0 16,-18 18 0,0 0-1,1 0 1,34 0 31,-17-17-16,0-1 0,18 18-15,-18-17 0</inkml:trace>
  <inkml:trace contextRef="#ctx0" brushRef="#br0" timeOffset="165718.71">10936 12841 0,'0'0'0,"-18"0"31,18 18-15,18-18 62,0 0-62,-1 0-16,19 0 15,-1 0-15,18 0 0,-18 0 16,18 0-16,18 0 15,-1-18-15,1 18 0,-1 0 16,1 0-16,-1-18 0,1 18 16,-1 0-16,1 0 15,-18 0-15,0-17 0,0 17 16,-18 0-16,0 0 16,-17 0-16,0 0 0,-1 0 15,1 0 1,-36 0 31,18-18-32,-17 18 1,17-17 0,0-1-1,0 0-15,0 1 16,0-1-16,0 0 0,0-17 15,0 0-15,0 0 0,17-1 16,-17 1-16,0-18 16,0 18-16,0-18 0,0 18 15,0-1-15,0 1 0,0 17 16,0 1-16,-17-19 16,17 19-16,0-1 0,0 1 15,-18-1 1,18 0-1,-18 18 48,1 0-47,17 18-1,0 0-15,-18-1 16,18 1-1</inkml:trace>
  <inkml:trace contextRef="#ctx0" brushRef="#br0" timeOffset="167823.4">11095 12594 0,'0'0'0,"-18"18"16,1-18-1,-1 0-15,18 17 16,-18-17-16,1 0 16,17 18-16,17-36 31,19 1-15,-19-1-16,18 1 15,1-19-15,17 1 0,0 17 16,17-17-16,1 0 15,-1-18-15,1 35 0,-18-17 16,17 0-16,-17 17 16,0 0-16,-18 1 0,18-1 15,-35 0-15,0 18 16,-36 0 0,-17 18-1,17 0 1,-17-18-16,-1 17 0,1 19 15,-18-19-15,0 19 0,0-1 16,1-18-16,-1 19 16,0-1-16,17 0 0,-16 1 15,16-1-15,-17 0 16,18-17-16,0 17 0,17-17 16,-17-1-16,17-17 0,1 18 15,-1-18-15,36 0 31,-1 0-31,18-18 0,1 1 16,17-1-16,0-17 16,17 0-16,1-1 0,17 1 15,-18 0-15,19-1 16,-19-17-16,1 18 0,-1 0 16,-17-18-16,0 18 0,0-1 15,0 1-15,-18 18 16,-17-1-16,0 0 0,-36 18 31,-17 0-31,-1 18 0,-17 17 16,-17-17-16,-1 17 15,1 0-15,-1 1 0,-17 17 16,17-18-16,-17 18 0,18 0 16,17 0-16,0-18 15,0 18-15,0-18 0,18 0 16,17-17-16,0 0 15,1-1-15,17 1 0,17-18 16,1 0-16,0 0 0,17-18 16,0 1-16,18-1 15,18-17-15,-18-1 0,35 1 16,-18 0-16,1-18 0,17 18 16,-17-1-16,-18 19 15,0-19-15,-18 19 0,0-1 16,-17 1-16,-36 17 15,-17 17 1,0 1-16,-1-1 0,-34 1 16,-1 17-16,1 1 15,-1-1-15,-17 0 0,0 1 16,17-1-16,18 0 16,0-17-16,18 17 0,0-17 15,17-1-15,18 1 16,18-18-16,-1 0 0,19 0 15,-1 0-15,18-18 0,0 1 16,0-1-16,17 0 16,1 1-16,-1-1 0,1-17 15,-1 17-15,-17 1 0,-17-1 16,-1 18-16,-17-18 16,-1 18-16,-34 0 15,-1 0-15,-17 18 16,-1 0-16,1-18 0,-35 17 15,17 1-15,-18 17 0,-17-17 16,17-1-16,1 1 16,-1 17-16,18-17 0,18 0 15,0-1-15,17-17 16,0 18-16,36-18 16,0 0-16,17 0 0,18 0 15,0-18-15,0 1 16,17 17-16,1-18 0,-1 0 15,19 18-15,-19-17 16,18-1-16,-17 18 0,-18-18 16,0 18-16,0-17 0,-36 17 15,19 0-15,-54 0 32,-17 17-32,-1-17 15,1 0-15,-35 18 0,17 0 16,-18-18-16,1 17 0,-1-17 15,0 0-15,19 18 16,16-18-16,1 18 0,0-18 16,17 0-16,18 17 15,18-17 1,-1 0-16,19-17 0,-1-1 16,18 18-16,17-18 15,-17 1-15,18-19 0,-1 19 16,1-1-16,0-17 15,-19 17-15,-16 1 0,17-19 16,-36 19-16,1-1 0,0 0 16,-18 1-16,-18-19 15,0 36-15,1-17 0,-19-1 16,-17 18-16,18 0 0,-18 0 16,18 18-16,0-18 15,-1 17-15,19 1 0,-1 0 16,0-1-16,18 1 15,0 0-15,0-1 0,0 1 16,18-18 0,0 0-1,-1 0-15,1-18 0,0 18 16,17-17-16,-17-19 16,-1 19-16,19-1 0,-19 0 15,1 1-15,-1-1 16,-34 18-1,-1 18-15,1-1 16,-1 1-16,0 17 16,1-17-16,-19 17 0,19 1 15,17-19-15,-18 18 16,18-17-16,-18 0 0,18-1 16,0 1-16,18-18 0,0 0 15,-1-18 1,19 1-16,-19-1 0,19 0 15,-1-17-15,-18 0 0,19 0 16,-1-1-16,-17 1 16,-1 0-16,1-1 0,-18 19 15,0-1-15,-18 18 16,-17 0-16,17 18 0,-17-1 16,-18 1-16,0 17 0,0-17 15,0 17-15,-17 1 16,17-1-16</inkml:trace>
  <inkml:trace contextRef="#ctx0" brushRef="#br0" timeOffset="175373.39">8449 14623 0,'0'0'0,"0"-18"31,-18 18 0,18-18 1,-17 18-32,-1 0 15,0 0 1,1 0-1,-1 0-15,1 0 16,-1 0-16,0 0 16,-17 18-16,0-18 15,17 18-15,-17-18 0,0 17 16,-1-17-16,1 18 16,0 0-16,-18-18 0,0 17 15,-18 18-15,1-17 16,-18 0-16,-1 17 0,1-17 15,-18 17-15,-105 35 16,105-52-16,0 17 16,0 1-16,0-1 0,0-17 15,1 17-15,-1 0 0,-18-17 16,19 17-16,-19-17 16,18-1-16,0 1 0,1 0 15,16-1-15,1 1 16,18-18-16,17 0 0,17 0 15,1 0-15,53 0 16,-1-18 0,1 18-16</inkml:trace>
  <inkml:trace contextRef="#ctx0" brushRef="#br0" timeOffset="175877.09">8308 14534 0,'0'0'0,"18"0"31,-18 18-31,17-18 16</inkml:trace>
  <inkml:trace contextRef="#ctx0" brushRef="#br0" timeOffset="176225.6">8343 14570 0,'0'17'16,"0"-34"-16,-17 34 78,-1-17-62,0 0-16,1 0 0,-1 0 15,0 18-15,1-18 16,-19 18-16,19-18 0,-18 17 16,-1 1-16,1 0 0,0-1 15,-18 1-15,-18-1 16,18 1-16,-35 0 0,0-1 15,0 1-15,-18 0 16,0 17-16,0-17 0,0-1 16,18 18-16,-18-17 0,18 17 15,18-17-15,-19 0 16,1-1-16,18 19 0,-19-19 16,19 1-16,-1 17 15,1-17-15,17-1 0,0 1 16,0 0-16,35-1 0,1 1 15</inkml:trace>
  <inkml:trace contextRef="#ctx0" brushRef="#br0" timeOffset="178229.26">6491 15346 0,'0'0'0,"18"-18"16,-1 1-16,1-1 31,-18 0-15,-18 18 15,1 18-31,-19-18 0,1 18 16,0-1-16,0 1 15,-1 17-15,1-17 0,0-1 16,0 19-16,17-19 0,0 1 16,1 17-16,17-17 15,0-1-15,17 1 16,1-18-16,0 0 15,17 0-15,0 0 0,-17 0 16,17-18-16,0 18 0,-17 0 16,0-17-16,-1 17 15,1 0-15,-18 17 0,0 1 16,0 17 0,0-17-16,-18 0 0,1 17 15,-19 0-15,19-17 0,-19 17 16,19-17-16,-19-1 15,19 1-15,-18 0 0,17-1 16,-17-17-16,17 0 0,0 0 16,18-17-16,-17 17 15,17-18-15,0 0 0,0 1 16,0-1-16,17 1 16,1-1-16,0 18 15,-1 0-15,-17 18 16,0-1-1,0 18-15,-17 1 0,-1-1 16,0 0-16,18 18 16,-17 0-16,-1-18 0,18 18 15,-18-17-15,18 16 16,0-34-16,18 17 0,0-17 16,-1 0-16,19-18 0,-19 0 15,19 0-15,16-18 16,-16 0-16,-1 1 0,0-1 15,-17 0-15,0 1 16,-1 17-16</inkml:trace>
  <inkml:trace contextRef="#ctx0" brushRef="#br0" timeOffset="180383.59">5098 7285 0,'0'0'15,"-18"17"-15,36 1 32,-1-18-17,19 0 1,-19 0-16,18 0 0,1 0 16,-1 0-16,0 0 0,18 0 15,-18 0-15,18 0 16,-17 0-16,-1 0 0,0-18 15,-17 18-15,0 0 16,-1 0-16,1 0 0,-18-17 16</inkml:trace>
  <inkml:trace contextRef="#ctx0" brushRef="#br0" timeOffset="180929.46">7126 7285 0,'0'0'0,"-18"0"16,1 17 0,-1-17-1,36 0 32,-1-17-47,1 17 16,17 0-16,1-18 15,-19 18-15,36 0 0,-18 0 16,1-17-16,-1 17 0,18 0 16,-18-18-16,1 18 15,-1 0-15,-18 0 0,36 0 16,-35 0 0,-18-18-16,18 18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3" y="0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9410" y="4664263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AKASH RAJPURIA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813C7-911F-4E4D-97BA-16FD0AA7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042987"/>
            <a:ext cx="90201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86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BD46D-3DAD-48B7-8309-A458A0099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24"/>
            <a:ext cx="12192000" cy="6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6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8636B51-80F6-4298-AB78-CF8D6CF5183E}"/>
                  </a:ext>
                </a:extLst>
              </p14:cNvPr>
              <p14:cNvContentPartPr/>
              <p14:nvPr/>
            </p14:nvContentPartPr>
            <p14:xfrm>
              <a:off x="876240" y="120600"/>
              <a:ext cx="11309760" cy="6407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8636B51-80F6-4298-AB78-CF8D6CF518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6880" y="111240"/>
                <a:ext cx="11328480" cy="642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403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7997519-D3C8-43CB-9486-912626ABBE15}"/>
                  </a:ext>
                </a:extLst>
              </p14:cNvPr>
              <p14:cNvContentPartPr/>
              <p14:nvPr/>
            </p14:nvContentPartPr>
            <p14:xfrm>
              <a:off x="393840" y="324000"/>
              <a:ext cx="11785680" cy="6039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7997519-D3C8-43CB-9486-912626ABBE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480" y="314640"/>
                <a:ext cx="11804400" cy="605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3033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D7E8C30-D283-419C-9982-93F233FB9277}"/>
                  </a:ext>
                </a:extLst>
              </p14:cNvPr>
              <p14:cNvContentPartPr/>
              <p14:nvPr/>
            </p14:nvContentPartPr>
            <p14:xfrm>
              <a:off x="1054080" y="152280"/>
              <a:ext cx="10985760" cy="5982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D7E8C30-D283-419C-9982-93F233FB92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4720" y="142920"/>
                <a:ext cx="11004480" cy="60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075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53C117-E6ED-4734-B5B9-FA163FA68C8B}"/>
                  </a:ext>
                </a:extLst>
              </p14:cNvPr>
              <p14:cNvContentPartPr/>
              <p14:nvPr/>
            </p14:nvContentPartPr>
            <p14:xfrm>
              <a:off x="476280" y="209520"/>
              <a:ext cx="8820360" cy="6007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53C117-E6ED-4734-B5B9-FA163FA68C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920" y="200160"/>
                <a:ext cx="8839080" cy="602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2703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392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0E7D10E-60D6-4570-99DA-DD08BA1715EE}"/>
                  </a:ext>
                </a:extLst>
              </p14:cNvPr>
              <p14:cNvContentPartPr/>
              <p14:nvPr/>
            </p14:nvContentPartPr>
            <p14:xfrm>
              <a:off x="584280" y="50760"/>
              <a:ext cx="11004840" cy="5563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0E7D10E-60D6-4570-99DA-DD08BA1715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920" y="41400"/>
                <a:ext cx="11023560" cy="558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0742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857F5-72EB-43EB-B659-1C085AD33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1295400"/>
            <a:ext cx="79533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B77753-93DB-46B6-A49D-F83B4AFA24FC}"/>
                  </a:ext>
                </a:extLst>
              </p14:cNvPr>
              <p14:cNvContentPartPr/>
              <p14:nvPr/>
            </p14:nvContentPartPr>
            <p14:xfrm>
              <a:off x="495360" y="355680"/>
              <a:ext cx="11576520" cy="4254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B77753-93DB-46B6-A49D-F83B4AFA24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000" y="346320"/>
                <a:ext cx="11595240" cy="427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4330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671781C-8ABD-42F6-9145-528173AD3BAD}"/>
                  </a:ext>
                </a:extLst>
              </p14:cNvPr>
              <p14:cNvContentPartPr/>
              <p14:nvPr/>
            </p14:nvContentPartPr>
            <p14:xfrm>
              <a:off x="3886200" y="431640"/>
              <a:ext cx="5372280" cy="5734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671781C-8ABD-42F6-9145-528173AD3B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6840" y="422280"/>
                <a:ext cx="5391000" cy="575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490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AAC031C-0BB2-4D58-8151-2BE314FE8C52}"/>
                  </a:ext>
                </a:extLst>
              </p14:cNvPr>
              <p14:cNvContentPartPr/>
              <p14:nvPr/>
            </p14:nvContentPartPr>
            <p14:xfrm>
              <a:off x="241200" y="82440"/>
              <a:ext cx="9601560" cy="4610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AAC031C-0BB2-4D58-8151-2BE314FE8C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840" y="73080"/>
                <a:ext cx="9620280" cy="46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0725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2014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55E1AE5-94DF-460B-945D-A0FB04C0B447}"/>
                  </a:ext>
                </a:extLst>
              </p14:cNvPr>
              <p14:cNvContentPartPr/>
              <p14:nvPr/>
            </p14:nvContentPartPr>
            <p14:xfrm>
              <a:off x="469800" y="203040"/>
              <a:ext cx="11309760" cy="4362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55E1AE5-94DF-460B-945D-A0FB04C0B4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93680"/>
                <a:ext cx="11328480" cy="438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1754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051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534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06BDE5-EDDF-4901-BEFE-7E945E7D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728662"/>
            <a:ext cx="104679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18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74BC72-9138-478A-986E-52C6A170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771525"/>
            <a:ext cx="104489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79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CC068-B967-428C-A108-8148B5249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852487"/>
            <a:ext cx="91344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58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E5D776-3980-4490-80C0-226FD577C98A}"/>
                  </a:ext>
                </a:extLst>
              </p14:cNvPr>
              <p14:cNvContentPartPr/>
              <p14:nvPr/>
            </p14:nvContentPartPr>
            <p14:xfrm>
              <a:off x="330120" y="0"/>
              <a:ext cx="11855880" cy="6166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E5D776-3980-4490-80C0-226FD577C9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760" y="-9360"/>
                <a:ext cx="11874600" cy="618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310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1360C32-44C7-48D4-A226-D9F51B90647D}"/>
                  </a:ext>
                </a:extLst>
              </p14:cNvPr>
              <p14:cNvContentPartPr/>
              <p14:nvPr/>
            </p14:nvContentPartPr>
            <p14:xfrm>
              <a:off x="2273400" y="228600"/>
              <a:ext cx="9792000" cy="6210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1360C32-44C7-48D4-A226-D9F51B9064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4040" y="219240"/>
                <a:ext cx="9810720" cy="622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3667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2102479-CEC4-4EB4-B31C-0C6FACD84619}"/>
                  </a:ext>
                </a:extLst>
              </p14:cNvPr>
              <p14:cNvContentPartPr/>
              <p14:nvPr/>
            </p14:nvContentPartPr>
            <p14:xfrm>
              <a:off x="196920" y="463680"/>
              <a:ext cx="10141200" cy="5543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2102479-CEC4-4EB4-B31C-0C6FACD846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560" y="454320"/>
                <a:ext cx="10159920" cy="556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3421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691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F60B3-2DD2-4106-8A66-C780E1FCC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533400"/>
            <a:ext cx="1136332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2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72DFC0-CBC1-49CA-8588-DBCEC5A08EF9}"/>
                  </a:ext>
                </a:extLst>
              </p14:cNvPr>
              <p14:cNvContentPartPr/>
              <p14:nvPr/>
            </p14:nvContentPartPr>
            <p14:xfrm>
              <a:off x="482760" y="291960"/>
              <a:ext cx="11703240" cy="6559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72DFC0-CBC1-49CA-8588-DBCEC5A08E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400" y="282600"/>
                <a:ext cx="11721960" cy="65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8117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BBCA54-E5C2-4812-8936-2DCEA47AC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-138621"/>
            <a:ext cx="1189672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6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B2637B-A08F-449F-9561-1D5D5AB4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85" y="228517"/>
            <a:ext cx="10854801" cy="59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83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E9DD57-3057-467A-AD0A-7795EA3D7DCC}"/>
                  </a:ext>
                </a:extLst>
              </p14:cNvPr>
              <p14:cNvContentPartPr/>
              <p14:nvPr/>
            </p14:nvContentPartPr>
            <p14:xfrm>
              <a:off x="1308240" y="247680"/>
              <a:ext cx="9912600" cy="5937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E9DD57-3057-467A-AD0A-7795EA3D7D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8880" y="238320"/>
                <a:ext cx="9931320" cy="595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7397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9955756-8253-4355-BB44-D7F6494E6988}"/>
                  </a:ext>
                </a:extLst>
              </p14:cNvPr>
              <p14:cNvContentPartPr/>
              <p14:nvPr/>
            </p14:nvContentPartPr>
            <p14:xfrm>
              <a:off x="596880" y="457200"/>
              <a:ext cx="11576520" cy="5855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9955756-8253-4355-BB44-D7F6494E69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520" y="447840"/>
                <a:ext cx="11595240" cy="587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740767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{1FBF02B8-3ABA-4E3A-B98F-F2E2AFEECFCF}tf22712842_win32</Template>
  <TotalTime>0</TotalTime>
  <Words>4</Words>
  <Application>Microsoft Office PowerPoint</Application>
  <PresentationFormat>Widescreen</PresentationFormat>
  <Paragraphs>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Bookman Old Style</vt:lpstr>
      <vt:lpstr>Calibri</vt:lpstr>
      <vt:lpstr>Franklin Gothic Book</vt:lpstr>
      <vt:lpstr>1_RetrospectVTI</vt:lpstr>
      <vt:lpstr>Logistic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akash rajpuria</dc:creator>
  <cp:lastModifiedBy>akash rajpuria</cp:lastModifiedBy>
  <cp:revision>8</cp:revision>
  <dcterms:created xsi:type="dcterms:W3CDTF">2021-06-11T17:20:24Z</dcterms:created>
  <dcterms:modified xsi:type="dcterms:W3CDTF">2021-06-12T14:30:38Z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